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77" r:id="rId2"/>
    <p:sldId id="307" r:id="rId3"/>
    <p:sldId id="309" r:id="rId4"/>
    <p:sldId id="311" r:id="rId5"/>
    <p:sldId id="312" r:id="rId6"/>
    <p:sldId id="310" r:id="rId7"/>
    <p:sldId id="315" r:id="rId8"/>
    <p:sldId id="287" r:id="rId9"/>
    <p:sldId id="288" r:id="rId10"/>
    <p:sldId id="290" r:id="rId11"/>
    <p:sldId id="293" r:id="rId12"/>
    <p:sldId id="300" r:id="rId13"/>
    <p:sldId id="299" r:id="rId14"/>
    <p:sldId id="294" r:id="rId15"/>
    <p:sldId id="295" r:id="rId16"/>
    <p:sldId id="296" r:id="rId17"/>
    <p:sldId id="298" r:id="rId18"/>
    <p:sldId id="301" r:id="rId19"/>
    <p:sldId id="302" r:id="rId20"/>
    <p:sldId id="303" r:id="rId21"/>
    <p:sldId id="304" r:id="rId22"/>
    <p:sldId id="305" r:id="rId23"/>
    <p:sldId id="314" r:id="rId24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5991"/>
    <a:srgbClr val="1DB3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409" autoAdjust="0"/>
    <p:restoredTop sz="94660"/>
  </p:normalViewPr>
  <p:slideViewPr>
    <p:cSldViewPr>
      <p:cViewPr varScale="1">
        <p:scale>
          <a:sx n="82" d="100"/>
          <a:sy n="82" d="100"/>
        </p:scale>
        <p:origin x="176" y="4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7964F4-B8D5-45F1-8D91-DB8F995B96C2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1E1B638-729D-4040-9BA7-27249E85718E}">
      <dgm:prSet phldrT="[Texto]"/>
      <dgm:spPr/>
      <dgm:t>
        <a:bodyPr/>
        <a:lstStyle/>
        <a:p>
          <a:r>
            <a:rPr lang="es-ES" dirty="0"/>
            <a:t>¿Tienes horario para estudiar en casa?</a:t>
          </a:r>
        </a:p>
      </dgm:t>
    </dgm:pt>
    <dgm:pt modelId="{E7938919-13F0-436D-B4D6-A5296290EF66}" type="parTrans" cxnId="{56A0433D-DE09-4C0B-9F79-1A66AADA4D00}">
      <dgm:prSet/>
      <dgm:spPr/>
      <dgm:t>
        <a:bodyPr/>
        <a:lstStyle/>
        <a:p>
          <a:endParaRPr lang="es-ES"/>
        </a:p>
      </dgm:t>
    </dgm:pt>
    <dgm:pt modelId="{DAAD5A6A-AFF0-44CE-AD74-9E283D359CA2}" type="sibTrans" cxnId="{56A0433D-DE09-4C0B-9F79-1A66AADA4D00}">
      <dgm:prSet/>
      <dgm:spPr/>
      <dgm:t>
        <a:bodyPr/>
        <a:lstStyle/>
        <a:p>
          <a:endParaRPr lang="es-ES"/>
        </a:p>
      </dgm:t>
    </dgm:pt>
    <dgm:pt modelId="{1898258A-2979-4536-BCE8-81CE13805980}">
      <dgm:prSet phldrT="[Texto]"/>
      <dgm:spPr/>
      <dgm:t>
        <a:bodyPr/>
        <a:lstStyle/>
        <a:p>
          <a:r>
            <a:rPr lang="es-ES" dirty="0"/>
            <a:t>¿Dedicas más tiempo de estudio a materias que son complicadas?</a:t>
          </a:r>
        </a:p>
      </dgm:t>
    </dgm:pt>
    <dgm:pt modelId="{2342467B-DAB1-415D-8F10-215745CD4398}" type="parTrans" cxnId="{2BC246FB-BEF7-43BC-B23B-7EF5B8AFDE55}">
      <dgm:prSet/>
      <dgm:spPr/>
      <dgm:t>
        <a:bodyPr/>
        <a:lstStyle/>
        <a:p>
          <a:endParaRPr lang="es-ES"/>
        </a:p>
      </dgm:t>
    </dgm:pt>
    <dgm:pt modelId="{A6F38A94-D1DB-4D00-BD5B-DB019A4FB6D6}" type="sibTrans" cxnId="{2BC246FB-BEF7-43BC-B23B-7EF5B8AFDE55}">
      <dgm:prSet/>
      <dgm:spPr/>
      <dgm:t>
        <a:bodyPr/>
        <a:lstStyle/>
        <a:p>
          <a:endParaRPr lang="es-ES"/>
        </a:p>
      </dgm:t>
    </dgm:pt>
    <dgm:pt modelId="{E3FB1D0E-D4B9-4CB9-882B-C9461D70DDCC}">
      <dgm:prSet phldrT="[Texto]"/>
      <dgm:spPr/>
      <dgm:t>
        <a:bodyPr/>
        <a:lstStyle/>
        <a:p>
          <a:r>
            <a:rPr lang="es-ES" dirty="0"/>
            <a:t>¿Estudias todos los días al menos una hora?</a:t>
          </a:r>
        </a:p>
      </dgm:t>
    </dgm:pt>
    <dgm:pt modelId="{7AE2F758-964C-4DDD-A216-63E1AD0EAEA0}" type="sibTrans" cxnId="{CCC9433A-FF32-45A5-8BE1-AE2508D7C955}">
      <dgm:prSet/>
      <dgm:spPr/>
      <dgm:t>
        <a:bodyPr/>
        <a:lstStyle/>
        <a:p>
          <a:endParaRPr lang="es-ES"/>
        </a:p>
      </dgm:t>
    </dgm:pt>
    <dgm:pt modelId="{3BBB887B-B6B3-4A37-809A-51ECE24CB3AC}" type="parTrans" cxnId="{CCC9433A-FF32-45A5-8BE1-AE2508D7C955}">
      <dgm:prSet/>
      <dgm:spPr/>
      <dgm:t>
        <a:bodyPr/>
        <a:lstStyle/>
        <a:p>
          <a:endParaRPr lang="es-ES"/>
        </a:p>
      </dgm:t>
    </dgm:pt>
    <dgm:pt modelId="{10648DB4-5CAE-43AF-AEA9-F6095367BD28}" type="pres">
      <dgm:prSet presAssocID="{B27964F4-B8D5-45F1-8D91-DB8F995B96C2}" presName="linear" presStyleCnt="0">
        <dgm:presLayoutVars>
          <dgm:dir/>
          <dgm:resizeHandles val="exact"/>
        </dgm:presLayoutVars>
      </dgm:prSet>
      <dgm:spPr/>
    </dgm:pt>
    <dgm:pt modelId="{26983AD6-6C23-456A-87F5-3C5772969451}" type="pres">
      <dgm:prSet presAssocID="{A1E1B638-729D-4040-9BA7-27249E85718E}" presName="comp" presStyleCnt="0"/>
      <dgm:spPr/>
    </dgm:pt>
    <dgm:pt modelId="{CFA55986-03BC-4D9A-AB74-FE4FC35BE1BA}" type="pres">
      <dgm:prSet presAssocID="{A1E1B638-729D-4040-9BA7-27249E85718E}" presName="box" presStyleLbl="node1" presStyleIdx="0" presStyleCnt="3" custLinFactNeighborX="749"/>
      <dgm:spPr/>
    </dgm:pt>
    <dgm:pt modelId="{E8BE6FC2-B431-4A15-9BAA-67DAA8262343}" type="pres">
      <dgm:prSet presAssocID="{A1E1B638-729D-4040-9BA7-27249E85718E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AFBA83B-57BC-4D87-B124-D64D3CF10A03}" type="pres">
      <dgm:prSet presAssocID="{A1E1B638-729D-4040-9BA7-27249E85718E}" presName="text" presStyleLbl="node1" presStyleIdx="0" presStyleCnt="3">
        <dgm:presLayoutVars>
          <dgm:bulletEnabled val="1"/>
        </dgm:presLayoutVars>
      </dgm:prSet>
      <dgm:spPr/>
    </dgm:pt>
    <dgm:pt modelId="{3C91EF0A-37E4-4B32-AACD-8007E663E9CD}" type="pres">
      <dgm:prSet presAssocID="{DAAD5A6A-AFF0-44CE-AD74-9E283D359CA2}" presName="spacer" presStyleCnt="0"/>
      <dgm:spPr/>
    </dgm:pt>
    <dgm:pt modelId="{572CA317-12DD-44E4-8CBD-8D08AAB75E0D}" type="pres">
      <dgm:prSet presAssocID="{E3FB1D0E-D4B9-4CB9-882B-C9461D70DDCC}" presName="comp" presStyleCnt="0"/>
      <dgm:spPr/>
    </dgm:pt>
    <dgm:pt modelId="{E584D14C-369F-43A9-AC8D-591BE9069FB3}" type="pres">
      <dgm:prSet presAssocID="{E3FB1D0E-D4B9-4CB9-882B-C9461D70DDCC}" presName="box" presStyleLbl="node1" presStyleIdx="1" presStyleCnt="3"/>
      <dgm:spPr/>
    </dgm:pt>
    <dgm:pt modelId="{B5E5FB97-19B5-41E5-A0CA-C385B0ED21CA}" type="pres">
      <dgm:prSet presAssocID="{E3FB1D0E-D4B9-4CB9-882B-C9461D70DDCC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3488138-F446-4DE7-8A15-4F4FAE30FAA8}" type="pres">
      <dgm:prSet presAssocID="{E3FB1D0E-D4B9-4CB9-882B-C9461D70DDCC}" presName="text" presStyleLbl="node1" presStyleIdx="1" presStyleCnt="3">
        <dgm:presLayoutVars>
          <dgm:bulletEnabled val="1"/>
        </dgm:presLayoutVars>
      </dgm:prSet>
      <dgm:spPr/>
    </dgm:pt>
    <dgm:pt modelId="{9522A778-1DD4-4FEE-B438-F1630A4FAF25}" type="pres">
      <dgm:prSet presAssocID="{7AE2F758-964C-4DDD-A216-63E1AD0EAEA0}" presName="spacer" presStyleCnt="0"/>
      <dgm:spPr/>
    </dgm:pt>
    <dgm:pt modelId="{FF4F122F-0A69-4FD9-967A-33E0E307477A}" type="pres">
      <dgm:prSet presAssocID="{1898258A-2979-4536-BCE8-81CE13805980}" presName="comp" presStyleCnt="0"/>
      <dgm:spPr/>
    </dgm:pt>
    <dgm:pt modelId="{C8D2CEC4-79A4-49E9-BC2E-AF1FAC6011F3}" type="pres">
      <dgm:prSet presAssocID="{1898258A-2979-4536-BCE8-81CE13805980}" presName="box" presStyleLbl="node1" presStyleIdx="2" presStyleCnt="3"/>
      <dgm:spPr/>
    </dgm:pt>
    <dgm:pt modelId="{01D809A8-DBD8-4E13-A5A5-39F8B3FAAA22}" type="pres">
      <dgm:prSet presAssocID="{1898258A-2979-4536-BCE8-81CE13805980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4EE9F9F-F8D8-44F6-8B9F-01205D6C0A24}" type="pres">
      <dgm:prSet presAssocID="{1898258A-2979-4536-BCE8-81CE13805980}" presName="text" presStyleLbl="node1" presStyleIdx="2" presStyleCnt="3">
        <dgm:presLayoutVars>
          <dgm:bulletEnabled val="1"/>
        </dgm:presLayoutVars>
      </dgm:prSet>
      <dgm:spPr/>
    </dgm:pt>
  </dgm:ptLst>
  <dgm:cxnLst>
    <dgm:cxn modelId="{F7A3EA24-02FE-412D-BF16-AF8F9C966670}" type="presOf" srcId="{B27964F4-B8D5-45F1-8D91-DB8F995B96C2}" destId="{10648DB4-5CAE-43AF-AEA9-F6095367BD28}" srcOrd="0" destOrd="0" presId="urn:microsoft.com/office/officeart/2005/8/layout/vList4"/>
    <dgm:cxn modelId="{CCC9433A-FF32-45A5-8BE1-AE2508D7C955}" srcId="{B27964F4-B8D5-45F1-8D91-DB8F995B96C2}" destId="{E3FB1D0E-D4B9-4CB9-882B-C9461D70DDCC}" srcOrd="1" destOrd="0" parTransId="{3BBB887B-B6B3-4A37-809A-51ECE24CB3AC}" sibTransId="{7AE2F758-964C-4DDD-A216-63E1AD0EAEA0}"/>
    <dgm:cxn modelId="{56A0433D-DE09-4C0B-9F79-1A66AADA4D00}" srcId="{B27964F4-B8D5-45F1-8D91-DB8F995B96C2}" destId="{A1E1B638-729D-4040-9BA7-27249E85718E}" srcOrd="0" destOrd="0" parTransId="{E7938919-13F0-436D-B4D6-A5296290EF66}" sibTransId="{DAAD5A6A-AFF0-44CE-AD74-9E283D359CA2}"/>
    <dgm:cxn modelId="{3DB15266-97EE-45AB-A313-45C802ABBE80}" type="presOf" srcId="{1898258A-2979-4536-BCE8-81CE13805980}" destId="{64EE9F9F-F8D8-44F6-8B9F-01205D6C0A24}" srcOrd="1" destOrd="0" presId="urn:microsoft.com/office/officeart/2005/8/layout/vList4"/>
    <dgm:cxn modelId="{34D03374-3C3E-4971-BEB8-F37726B9E370}" type="presOf" srcId="{A1E1B638-729D-4040-9BA7-27249E85718E}" destId="{7AFBA83B-57BC-4D87-B124-D64D3CF10A03}" srcOrd="1" destOrd="0" presId="urn:microsoft.com/office/officeart/2005/8/layout/vList4"/>
    <dgm:cxn modelId="{912233A3-DB8E-490F-84A5-43F449A78685}" type="presOf" srcId="{A1E1B638-729D-4040-9BA7-27249E85718E}" destId="{CFA55986-03BC-4D9A-AB74-FE4FC35BE1BA}" srcOrd="0" destOrd="0" presId="urn:microsoft.com/office/officeart/2005/8/layout/vList4"/>
    <dgm:cxn modelId="{6F0118B7-3901-47D1-8495-1A41CE511934}" type="presOf" srcId="{1898258A-2979-4536-BCE8-81CE13805980}" destId="{C8D2CEC4-79A4-49E9-BC2E-AF1FAC6011F3}" srcOrd="0" destOrd="0" presId="urn:microsoft.com/office/officeart/2005/8/layout/vList4"/>
    <dgm:cxn modelId="{1033A0BD-441C-465D-B57F-73378651EF05}" type="presOf" srcId="{E3FB1D0E-D4B9-4CB9-882B-C9461D70DDCC}" destId="{E584D14C-369F-43A9-AC8D-591BE9069FB3}" srcOrd="0" destOrd="0" presId="urn:microsoft.com/office/officeart/2005/8/layout/vList4"/>
    <dgm:cxn modelId="{F48378FA-FB80-4CF7-8DBE-B607EB7F180D}" type="presOf" srcId="{E3FB1D0E-D4B9-4CB9-882B-C9461D70DDCC}" destId="{13488138-F446-4DE7-8A15-4F4FAE30FAA8}" srcOrd="1" destOrd="0" presId="urn:microsoft.com/office/officeart/2005/8/layout/vList4"/>
    <dgm:cxn modelId="{2BC246FB-BEF7-43BC-B23B-7EF5B8AFDE55}" srcId="{B27964F4-B8D5-45F1-8D91-DB8F995B96C2}" destId="{1898258A-2979-4536-BCE8-81CE13805980}" srcOrd="2" destOrd="0" parTransId="{2342467B-DAB1-415D-8F10-215745CD4398}" sibTransId="{A6F38A94-D1DB-4D00-BD5B-DB019A4FB6D6}"/>
    <dgm:cxn modelId="{F290BC6E-E79D-44B6-A9AD-86DB74697C35}" type="presParOf" srcId="{10648DB4-5CAE-43AF-AEA9-F6095367BD28}" destId="{26983AD6-6C23-456A-87F5-3C5772969451}" srcOrd="0" destOrd="0" presId="urn:microsoft.com/office/officeart/2005/8/layout/vList4"/>
    <dgm:cxn modelId="{072B6ABD-A2DD-4939-BEB4-5022EFAC3616}" type="presParOf" srcId="{26983AD6-6C23-456A-87F5-3C5772969451}" destId="{CFA55986-03BC-4D9A-AB74-FE4FC35BE1BA}" srcOrd="0" destOrd="0" presId="urn:microsoft.com/office/officeart/2005/8/layout/vList4"/>
    <dgm:cxn modelId="{29E9C095-BEDE-410C-BB67-98A029E0D752}" type="presParOf" srcId="{26983AD6-6C23-456A-87F5-3C5772969451}" destId="{E8BE6FC2-B431-4A15-9BAA-67DAA8262343}" srcOrd="1" destOrd="0" presId="urn:microsoft.com/office/officeart/2005/8/layout/vList4"/>
    <dgm:cxn modelId="{93110A4C-71A3-4E34-97BD-19133D611A01}" type="presParOf" srcId="{26983AD6-6C23-456A-87F5-3C5772969451}" destId="{7AFBA83B-57BC-4D87-B124-D64D3CF10A03}" srcOrd="2" destOrd="0" presId="urn:microsoft.com/office/officeart/2005/8/layout/vList4"/>
    <dgm:cxn modelId="{091E23C9-1854-4117-A6DB-603B341491AB}" type="presParOf" srcId="{10648DB4-5CAE-43AF-AEA9-F6095367BD28}" destId="{3C91EF0A-37E4-4B32-AACD-8007E663E9CD}" srcOrd="1" destOrd="0" presId="urn:microsoft.com/office/officeart/2005/8/layout/vList4"/>
    <dgm:cxn modelId="{0B138382-BE4F-4AFA-A373-110C726333C3}" type="presParOf" srcId="{10648DB4-5CAE-43AF-AEA9-F6095367BD28}" destId="{572CA317-12DD-44E4-8CBD-8D08AAB75E0D}" srcOrd="2" destOrd="0" presId="urn:microsoft.com/office/officeart/2005/8/layout/vList4"/>
    <dgm:cxn modelId="{3761512B-231A-458B-B65F-0B7FDED6FE51}" type="presParOf" srcId="{572CA317-12DD-44E4-8CBD-8D08AAB75E0D}" destId="{E584D14C-369F-43A9-AC8D-591BE9069FB3}" srcOrd="0" destOrd="0" presId="urn:microsoft.com/office/officeart/2005/8/layout/vList4"/>
    <dgm:cxn modelId="{1222A18F-B091-47E8-8EB6-C7D796FFC952}" type="presParOf" srcId="{572CA317-12DD-44E4-8CBD-8D08AAB75E0D}" destId="{B5E5FB97-19B5-41E5-A0CA-C385B0ED21CA}" srcOrd="1" destOrd="0" presId="urn:microsoft.com/office/officeart/2005/8/layout/vList4"/>
    <dgm:cxn modelId="{FAC7EAB7-DCCF-41A9-8EEA-0FF6BA1777AD}" type="presParOf" srcId="{572CA317-12DD-44E4-8CBD-8D08AAB75E0D}" destId="{13488138-F446-4DE7-8A15-4F4FAE30FAA8}" srcOrd="2" destOrd="0" presId="urn:microsoft.com/office/officeart/2005/8/layout/vList4"/>
    <dgm:cxn modelId="{1E30CD2B-A126-4F83-93E0-396F483E46F0}" type="presParOf" srcId="{10648DB4-5CAE-43AF-AEA9-F6095367BD28}" destId="{9522A778-1DD4-4FEE-B438-F1630A4FAF25}" srcOrd="3" destOrd="0" presId="urn:microsoft.com/office/officeart/2005/8/layout/vList4"/>
    <dgm:cxn modelId="{5A5C6361-730F-4C24-8D1E-550BE49F9787}" type="presParOf" srcId="{10648DB4-5CAE-43AF-AEA9-F6095367BD28}" destId="{FF4F122F-0A69-4FD9-967A-33E0E307477A}" srcOrd="4" destOrd="0" presId="urn:microsoft.com/office/officeart/2005/8/layout/vList4"/>
    <dgm:cxn modelId="{4E5359D0-0630-4485-BA59-6A75A87ECDB2}" type="presParOf" srcId="{FF4F122F-0A69-4FD9-967A-33E0E307477A}" destId="{C8D2CEC4-79A4-49E9-BC2E-AF1FAC6011F3}" srcOrd="0" destOrd="0" presId="urn:microsoft.com/office/officeart/2005/8/layout/vList4"/>
    <dgm:cxn modelId="{2E9055F1-629B-46DC-8D05-1619FBBA307D}" type="presParOf" srcId="{FF4F122F-0A69-4FD9-967A-33E0E307477A}" destId="{01D809A8-DBD8-4E13-A5A5-39F8B3FAAA22}" srcOrd="1" destOrd="0" presId="urn:microsoft.com/office/officeart/2005/8/layout/vList4"/>
    <dgm:cxn modelId="{588FFFF5-59C3-420A-877B-4EC307F832F1}" type="presParOf" srcId="{FF4F122F-0A69-4FD9-967A-33E0E307477A}" destId="{64EE9F9F-F8D8-44F6-8B9F-01205D6C0A2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BA9E57-26DF-4EA8-884A-8DC950B587E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8F8708C-5AF4-46D4-BFB4-A3A8D01FCD14}">
      <dgm:prSet phldrT="[Texto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ES" dirty="0"/>
            <a:t>CANTIDAD</a:t>
          </a:r>
        </a:p>
      </dgm:t>
    </dgm:pt>
    <dgm:pt modelId="{6B7481FF-2262-4843-9907-D79E1791CA50}" type="parTrans" cxnId="{6DEEE40D-C74C-4686-8474-16198F174D0B}">
      <dgm:prSet/>
      <dgm:spPr/>
      <dgm:t>
        <a:bodyPr/>
        <a:lstStyle/>
        <a:p>
          <a:endParaRPr lang="es-ES"/>
        </a:p>
      </dgm:t>
    </dgm:pt>
    <dgm:pt modelId="{C7FF81F6-0A30-4ACE-BAE1-3BBD4B122907}" type="sibTrans" cxnId="{6DEEE40D-C74C-4686-8474-16198F174D0B}">
      <dgm:prSet/>
      <dgm:spPr/>
      <dgm:t>
        <a:bodyPr/>
        <a:lstStyle/>
        <a:p>
          <a:endParaRPr lang="es-ES"/>
        </a:p>
      </dgm:t>
    </dgm:pt>
    <dgm:pt modelId="{80809E62-938D-4916-B63C-A6E6512DEE63}" type="pres">
      <dgm:prSet presAssocID="{C8BA9E57-26DF-4EA8-884A-8DC950B587E7}" presName="outerComposite" presStyleCnt="0">
        <dgm:presLayoutVars>
          <dgm:chMax val="5"/>
          <dgm:dir/>
          <dgm:resizeHandles val="exact"/>
        </dgm:presLayoutVars>
      </dgm:prSet>
      <dgm:spPr/>
    </dgm:pt>
    <dgm:pt modelId="{94C741D6-8FBC-4DBE-8543-D1611043BEB1}" type="pres">
      <dgm:prSet presAssocID="{C8BA9E57-26DF-4EA8-884A-8DC950B587E7}" presName="dummyMaxCanvas" presStyleCnt="0">
        <dgm:presLayoutVars/>
      </dgm:prSet>
      <dgm:spPr/>
    </dgm:pt>
    <dgm:pt modelId="{3318B983-D6F9-4020-9E63-92BCEE6F9FF1}" type="pres">
      <dgm:prSet presAssocID="{C8BA9E57-26DF-4EA8-884A-8DC950B587E7}" presName="OneNode_1" presStyleLbl="node1" presStyleIdx="0" presStyleCnt="1" custScaleX="66269" custScaleY="60924" custLinFactNeighborX="-19240" custLinFactNeighborY="4579">
        <dgm:presLayoutVars>
          <dgm:bulletEnabled val="1"/>
        </dgm:presLayoutVars>
      </dgm:prSet>
      <dgm:spPr/>
    </dgm:pt>
  </dgm:ptLst>
  <dgm:cxnLst>
    <dgm:cxn modelId="{6DEEE40D-C74C-4686-8474-16198F174D0B}" srcId="{C8BA9E57-26DF-4EA8-884A-8DC950B587E7}" destId="{08F8708C-5AF4-46D4-BFB4-A3A8D01FCD14}" srcOrd="0" destOrd="0" parTransId="{6B7481FF-2262-4843-9907-D79E1791CA50}" sibTransId="{C7FF81F6-0A30-4ACE-BAE1-3BBD4B122907}"/>
    <dgm:cxn modelId="{A12C8755-F5C1-4E9B-A04B-C507C4E99B0A}" type="presOf" srcId="{08F8708C-5AF4-46D4-BFB4-A3A8D01FCD14}" destId="{3318B983-D6F9-4020-9E63-92BCEE6F9FF1}" srcOrd="0" destOrd="0" presId="urn:microsoft.com/office/officeart/2005/8/layout/vProcess5"/>
    <dgm:cxn modelId="{B837CA69-E585-40F5-BF55-466A10D74A43}" type="presOf" srcId="{C8BA9E57-26DF-4EA8-884A-8DC950B587E7}" destId="{80809E62-938D-4916-B63C-A6E6512DEE63}" srcOrd="0" destOrd="0" presId="urn:microsoft.com/office/officeart/2005/8/layout/vProcess5"/>
    <dgm:cxn modelId="{5FBAD58F-A172-439C-A6F5-1852B9110DEE}" type="presParOf" srcId="{80809E62-938D-4916-B63C-A6E6512DEE63}" destId="{94C741D6-8FBC-4DBE-8543-D1611043BEB1}" srcOrd="0" destOrd="0" presId="urn:microsoft.com/office/officeart/2005/8/layout/vProcess5"/>
    <dgm:cxn modelId="{735E329D-1111-442C-AD9F-13E45F3A9BB4}" type="presParOf" srcId="{80809E62-938D-4916-B63C-A6E6512DEE63}" destId="{3318B983-D6F9-4020-9E63-92BCEE6F9FF1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BA9E57-26DF-4EA8-884A-8DC950B587E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C3DC577-49AF-42B7-A15D-ED3D894FD288}">
      <dgm:prSet phldrT="[Texto]"/>
      <dgm:spPr>
        <a:solidFill>
          <a:srgbClr val="FF0000"/>
        </a:solidFill>
      </dgm:spPr>
      <dgm:t>
        <a:bodyPr/>
        <a:lstStyle/>
        <a:p>
          <a:r>
            <a:rPr lang="es-ES" dirty="0"/>
            <a:t>CALIDAD</a:t>
          </a:r>
        </a:p>
      </dgm:t>
    </dgm:pt>
    <dgm:pt modelId="{A2D70322-93E6-4EA7-BF92-D29F11CEB7D6}" type="parTrans" cxnId="{8FB1229E-30E5-4528-AC44-F90F3F92DAAB}">
      <dgm:prSet/>
      <dgm:spPr/>
      <dgm:t>
        <a:bodyPr/>
        <a:lstStyle/>
        <a:p>
          <a:endParaRPr lang="es-ES"/>
        </a:p>
      </dgm:t>
    </dgm:pt>
    <dgm:pt modelId="{032533DC-8569-43B5-BB7C-8BB9D567F640}" type="sibTrans" cxnId="{8FB1229E-30E5-4528-AC44-F90F3F92DAAB}">
      <dgm:prSet/>
      <dgm:spPr/>
      <dgm:t>
        <a:bodyPr/>
        <a:lstStyle/>
        <a:p>
          <a:endParaRPr lang="es-ES"/>
        </a:p>
      </dgm:t>
    </dgm:pt>
    <dgm:pt modelId="{80809E62-938D-4916-B63C-A6E6512DEE63}" type="pres">
      <dgm:prSet presAssocID="{C8BA9E57-26DF-4EA8-884A-8DC950B587E7}" presName="outerComposite" presStyleCnt="0">
        <dgm:presLayoutVars>
          <dgm:chMax val="5"/>
          <dgm:dir/>
          <dgm:resizeHandles val="exact"/>
        </dgm:presLayoutVars>
      </dgm:prSet>
      <dgm:spPr/>
    </dgm:pt>
    <dgm:pt modelId="{94C741D6-8FBC-4DBE-8543-D1611043BEB1}" type="pres">
      <dgm:prSet presAssocID="{C8BA9E57-26DF-4EA8-884A-8DC950B587E7}" presName="dummyMaxCanvas" presStyleCnt="0">
        <dgm:presLayoutVars/>
      </dgm:prSet>
      <dgm:spPr/>
    </dgm:pt>
    <dgm:pt modelId="{808C02FB-14DB-4A62-AD6F-F7884DE8F6B5}" type="pres">
      <dgm:prSet presAssocID="{C8BA9E57-26DF-4EA8-884A-8DC950B587E7}" presName="OneNode_1" presStyleLbl="node1" presStyleIdx="0" presStyleCnt="1" custScaleX="66269" custScaleY="60924" custLinFactNeighborX="18051" custLinFactNeighborY="-69538">
        <dgm:presLayoutVars>
          <dgm:bulletEnabled val="1"/>
        </dgm:presLayoutVars>
      </dgm:prSet>
      <dgm:spPr/>
    </dgm:pt>
  </dgm:ptLst>
  <dgm:cxnLst>
    <dgm:cxn modelId="{8FB1229E-30E5-4528-AC44-F90F3F92DAAB}" srcId="{C8BA9E57-26DF-4EA8-884A-8DC950B587E7}" destId="{6C3DC577-49AF-42B7-A15D-ED3D894FD288}" srcOrd="0" destOrd="0" parTransId="{A2D70322-93E6-4EA7-BF92-D29F11CEB7D6}" sibTransId="{032533DC-8569-43B5-BB7C-8BB9D567F640}"/>
    <dgm:cxn modelId="{2E0BFED7-9139-402A-9858-12C42FA176CB}" type="presOf" srcId="{C8BA9E57-26DF-4EA8-884A-8DC950B587E7}" destId="{80809E62-938D-4916-B63C-A6E6512DEE63}" srcOrd="0" destOrd="0" presId="urn:microsoft.com/office/officeart/2005/8/layout/vProcess5"/>
    <dgm:cxn modelId="{C20AECF4-969E-46B1-A1F3-F694EDDF7D1D}" type="presOf" srcId="{6C3DC577-49AF-42B7-A15D-ED3D894FD288}" destId="{808C02FB-14DB-4A62-AD6F-F7884DE8F6B5}" srcOrd="0" destOrd="0" presId="urn:microsoft.com/office/officeart/2005/8/layout/vProcess5"/>
    <dgm:cxn modelId="{8DC5AFF1-98BD-4F61-BD2E-0C8EA0729112}" type="presParOf" srcId="{80809E62-938D-4916-B63C-A6E6512DEE63}" destId="{94C741D6-8FBC-4DBE-8543-D1611043BEB1}" srcOrd="0" destOrd="0" presId="urn:microsoft.com/office/officeart/2005/8/layout/vProcess5"/>
    <dgm:cxn modelId="{AF84CFB7-7F7E-43BF-99C4-E49E6A79922D}" type="presParOf" srcId="{80809E62-938D-4916-B63C-A6E6512DEE63}" destId="{808C02FB-14DB-4A62-AD6F-F7884DE8F6B5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7857CA-FE2D-49AA-8691-C8255E2C9D91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EA48BF63-D980-4258-9AEE-20348F323BFE}">
      <dgm:prSet phldrT="[Texto]" custT="1"/>
      <dgm:spPr>
        <a:solidFill>
          <a:srgbClr val="FFFFFF"/>
        </a:solidFill>
        <a:ln>
          <a:solidFill>
            <a:srgbClr val="000000"/>
          </a:solidFill>
        </a:ln>
      </dgm:spPr>
      <dgm:t>
        <a:bodyPr/>
        <a:lstStyle/>
        <a:p>
          <a:pPr algn="l"/>
          <a:r>
            <a:rPr lang="es-ES" sz="1600" dirty="0">
              <a:solidFill>
                <a:srgbClr val="000000"/>
              </a:solidFill>
            </a:rPr>
            <a:t>-Hojear texto.</a:t>
          </a:r>
        </a:p>
        <a:p>
          <a:pPr algn="l"/>
          <a:r>
            <a:rPr lang="es-ES" sz="1600" dirty="0">
              <a:solidFill>
                <a:srgbClr val="000000"/>
              </a:solidFill>
            </a:rPr>
            <a:t>-Leer título y subtítulo.</a:t>
          </a:r>
        </a:p>
        <a:p>
          <a:pPr algn="l"/>
          <a:r>
            <a:rPr lang="es-ES" sz="1600" dirty="0">
              <a:solidFill>
                <a:srgbClr val="000000"/>
              </a:solidFill>
            </a:rPr>
            <a:t>-Revisar el inicio y las conclusiones.</a:t>
          </a:r>
        </a:p>
        <a:p>
          <a:pPr algn="l"/>
          <a:r>
            <a:rPr lang="es-ES" sz="1600" dirty="0">
              <a:solidFill>
                <a:srgbClr val="000000"/>
              </a:solidFill>
            </a:rPr>
            <a:t>-Leer la primera línea de cada párrafo si el texto es breve.</a:t>
          </a:r>
        </a:p>
      </dgm:t>
    </dgm:pt>
    <dgm:pt modelId="{0CD93AD2-32AC-4962-9D4D-F087F10FCC45}" type="parTrans" cxnId="{4F4DD7A8-1333-4E22-BCF9-D66700B3B32A}">
      <dgm:prSet/>
      <dgm:spPr/>
      <dgm:t>
        <a:bodyPr/>
        <a:lstStyle/>
        <a:p>
          <a:endParaRPr lang="es-ES"/>
        </a:p>
      </dgm:t>
    </dgm:pt>
    <dgm:pt modelId="{A566356E-1E08-49E0-BE84-BC34873DD8C5}" type="sibTrans" cxnId="{4F4DD7A8-1333-4E22-BCF9-D66700B3B32A}">
      <dgm:prSet/>
      <dgm:spPr/>
      <dgm:t>
        <a:bodyPr/>
        <a:lstStyle/>
        <a:p>
          <a:endParaRPr lang="es-ES"/>
        </a:p>
      </dgm:t>
    </dgm:pt>
    <dgm:pt modelId="{43F1DF52-3FFE-4E9B-8CCE-9E2ADB8CC5AD}">
      <dgm:prSet phldrT="[Texto]" custT="1"/>
      <dgm:spPr>
        <a:solidFill>
          <a:srgbClr val="FFFFFF"/>
        </a:solidFill>
        <a:ln>
          <a:solidFill>
            <a:srgbClr val="000000"/>
          </a:solidFill>
        </a:ln>
      </dgm:spPr>
      <dgm:t>
        <a:bodyPr/>
        <a:lstStyle/>
        <a:p>
          <a:pPr algn="l"/>
          <a:r>
            <a:rPr lang="es-ES" sz="1600" dirty="0">
              <a:solidFill>
                <a:srgbClr val="000000"/>
              </a:solidFill>
            </a:rPr>
            <a:t>-Leer párrafo a párrafo.</a:t>
          </a:r>
        </a:p>
        <a:p>
          <a:pPr algn="l"/>
          <a:r>
            <a:rPr lang="es-ES" sz="1600" dirty="0">
              <a:solidFill>
                <a:srgbClr val="000000"/>
              </a:solidFill>
            </a:rPr>
            <a:t>-Usar diccionario.</a:t>
          </a:r>
        </a:p>
        <a:p>
          <a:pPr algn="l"/>
          <a:r>
            <a:rPr lang="es-ES" sz="1600" dirty="0">
              <a:solidFill>
                <a:srgbClr val="000000"/>
              </a:solidFill>
            </a:rPr>
            <a:t>-Subrayar conceptos claves.</a:t>
          </a:r>
        </a:p>
        <a:p>
          <a:pPr algn="l"/>
          <a:r>
            <a:rPr lang="es-ES" sz="1600" dirty="0">
              <a:solidFill>
                <a:srgbClr val="000000"/>
              </a:solidFill>
            </a:rPr>
            <a:t>-Realizar síntesis al margen.</a:t>
          </a:r>
        </a:p>
        <a:p>
          <a:pPr algn="l"/>
          <a:r>
            <a:rPr lang="es-ES" sz="1600" dirty="0">
              <a:solidFill>
                <a:srgbClr val="000000"/>
              </a:solidFill>
            </a:rPr>
            <a:t>-Crear subtítulos.</a:t>
          </a:r>
        </a:p>
        <a:p>
          <a:pPr algn="l"/>
          <a:r>
            <a:rPr lang="es-ES" sz="1600" dirty="0">
              <a:solidFill>
                <a:srgbClr val="000000"/>
              </a:solidFill>
            </a:rPr>
            <a:t>-Crear preguntas.</a:t>
          </a:r>
        </a:p>
        <a:p>
          <a:pPr algn="l"/>
          <a:endParaRPr lang="es-ES" sz="1600" dirty="0">
            <a:solidFill>
              <a:srgbClr val="000000"/>
            </a:solidFill>
          </a:endParaRPr>
        </a:p>
        <a:p>
          <a:pPr algn="l"/>
          <a:endParaRPr lang="es-ES" sz="1600" dirty="0">
            <a:solidFill>
              <a:srgbClr val="000000"/>
            </a:solidFill>
          </a:endParaRPr>
        </a:p>
      </dgm:t>
    </dgm:pt>
    <dgm:pt modelId="{D325206A-9BE5-4079-9B1F-D5DBB283B57D}" type="parTrans" cxnId="{68B36C4A-E9E7-4BE9-8D9B-F7D231608BA2}">
      <dgm:prSet/>
      <dgm:spPr/>
      <dgm:t>
        <a:bodyPr/>
        <a:lstStyle/>
        <a:p>
          <a:endParaRPr lang="es-ES"/>
        </a:p>
      </dgm:t>
    </dgm:pt>
    <dgm:pt modelId="{3949DD30-00B0-49C8-9C6B-FEF61D371203}" type="sibTrans" cxnId="{68B36C4A-E9E7-4BE9-8D9B-F7D231608BA2}">
      <dgm:prSet/>
      <dgm:spPr/>
      <dgm:t>
        <a:bodyPr/>
        <a:lstStyle/>
        <a:p>
          <a:endParaRPr lang="es-ES"/>
        </a:p>
      </dgm:t>
    </dgm:pt>
    <dgm:pt modelId="{4E7C9024-1D51-4E5C-824D-3F57CA702110}">
      <dgm:prSet phldrT="[Texto]" custT="1"/>
      <dgm:spPr>
        <a:solidFill>
          <a:srgbClr val="FFFFFF"/>
        </a:solidFill>
        <a:ln>
          <a:solidFill>
            <a:srgbClr val="000000"/>
          </a:solidFill>
        </a:ln>
      </dgm:spPr>
      <dgm:t>
        <a:bodyPr/>
        <a:lstStyle/>
        <a:p>
          <a:pPr algn="l"/>
          <a:r>
            <a:rPr lang="es-ES" sz="1600" dirty="0">
              <a:solidFill>
                <a:srgbClr val="000000"/>
              </a:solidFill>
            </a:rPr>
            <a:t>-Expresar en forma oral las ideas de los párrafos.</a:t>
          </a:r>
        </a:p>
        <a:p>
          <a:pPr algn="l"/>
          <a:r>
            <a:rPr lang="es-ES" sz="1600" dirty="0">
              <a:solidFill>
                <a:srgbClr val="000000"/>
              </a:solidFill>
            </a:rPr>
            <a:t>-Contestar las preguntas previas oralmente.</a:t>
          </a:r>
        </a:p>
        <a:p>
          <a:pPr algn="l"/>
          <a:r>
            <a:rPr lang="es-ES" sz="1600" dirty="0">
              <a:solidFill>
                <a:srgbClr val="000000"/>
              </a:solidFill>
            </a:rPr>
            <a:t>-Exponer brevemente el tema.</a:t>
          </a:r>
        </a:p>
        <a:p>
          <a:pPr algn="l"/>
          <a:r>
            <a:rPr lang="es-ES" sz="1600" dirty="0">
              <a:solidFill>
                <a:srgbClr val="000000"/>
              </a:solidFill>
            </a:rPr>
            <a:t>-Enseñar a otros.</a:t>
          </a:r>
        </a:p>
        <a:p>
          <a:pPr algn="l"/>
          <a:r>
            <a:rPr lang="es-ES" sz="1600" dirty="0">
              <a:solidFill>
                <a:srgbClr val="000000"/>
              </a:solidFill>
            </a:rPr>
            <a:t>-Usar palabras propias.</a:t>
          </a:r>
        </a:p>
      </dgm:t>
    </dgm:pt>
    <dgm:pt modelId="{EFCFAE24-1650-4A69-A2F8-4E5145241FFA}" type="parTrans" cxnId="{E4D12565-98E1-4F3C-9B94-033FC2E95FA7}">
      <dgm:prSet/>
      <dgm:spPr/>
      <dgm:t>
        <a:bodyPr/>
        <a:lstStyle/>
        <a:p>
          <a:endParaRPr lang="es-ES"/>
        </a:p>
      </dgm:t>
    </dgm:pt>
    <dgm:pt modelId="{8190E4A9-879B-446E-AD09-C52D1E7E533C}" type="sibTrans" cxnId="{E4D12565-98E1-4F3C-9B94-033FC2E95FA7}">
      <dgm:prSet/>
      <dgm:spPr/>
      <dgm:t>
        <a:bodyPr/>
        <a:lstStyle/>
        <a:p>
          <a:endParaRPr lang="es-ES"/>
        </a:p>
      </dgm:t>
    </dgm:pt>
    <dgm:pt modelId="{ADD9D23A-1BA9-4FFA-959A-386F0A87CEDF}">
      <dgm:prSet phldrT="[Texto]" custT="1"/>
      <dgm:spPr>
        <a:solidFill>
          <a:srgbClr val="FFFFFF"/>
        </a:solidFill>
        <a:ln>
          <a:solidFill>
            <a:srgbClr val="000000"/>
          </a:solidFill>
        </a:ln>
      </dgm:spPr>
      <dgm:t>
        <a:bodyPr/>
        <a:lstStyle/>
        <a:p>
          <a:pPr algn="l"/>
          <a:r>
            <a:rPr lang="es-ES" sz="1600" dirty="0">
              <a:solidFill>
                <a:srgbClr val="000000"/>
              </a:solidFill>
            </a:rPr>
            <a:t>-Sintetizar el tema.</a:t>
          </a:r>
        </a:p>
        <a:p>
          <a:pPr algn="l"/>
          <a:r>
            <a:rPr lang="es-ES" sz="1600" dirty="0">
              <a:solidFill>
                <a:srgbClr val="000000"/>
              </a:solidFill>
            </a:rPr>
            <a:t>-Elegir ejercicios modelo.</a:t>
          </a:r>
        </a:p>
        <a:p>
          <a:pPr algn="l"/>
          <a:r>
            <a:rPr lang="es-ES" sz="1600" dirty="0">
              <a:solidFill>
                <a:srgbClr val="000000"/>
              </a:solidFill>
            </a:rPr>
            <a:t>-Confeccionar,  mapas conceptuales. esquemas, diagramas, cuadros comparativos, etc.</a:t>
          </a:r>
        </a:p>
        <a:p>
          <a:pPr algn="l"/>
          <a:r>
            <a:rPr lang="es-ES" sz="1600" dirty="0">
              <a:solidFill>
                <a:srgbClr val="000000"/>
              </a:solidFill>
            </a:rPr>
            <a:t>-Redactar las ideas principales, hacer resúmenes</a:t>
          </a:r>
        </a:p>
      </dgm:t>
    </dgm:pt>
    <dgm:pt modelId="{05CCA3D9-EF0F-4D57-B7CE-AB35F8033B41}" type="parTrans" cxnId="{CC053818-1AF4-40B0-AA0F-1E4675E7F041}">
      <dgm:prSet/>
      <dgm:spPr/>
      <dgm:t>
        <a:bodyPr/>
        <a:lstStyle/>
        <a:p>
          <a:endParaRPr lang="es-ES"/>
        </a:p>
      </dgm:t>
    </dgm:pt>
    <dgm:pt modelId="{77BD943E-B3DC-41A4-AA6B-8B671E81DE61}" type="sibTrans" cxnId="{CC053818-1AF4-40B0-AA0F-1E4675E7F041}">
      <dgm:prSet/>
      <dgm:spPr/>
      <dgm:t>
        <a:bodyPr/>
        <a:lstStyle/>
        <a:p>
          <a:endParaRPr lang="es-ES"/>
        </a:p>
      </dgm:t>
    </dgm:pt>
    <dgm:pt modelId="{3CE5F304-F9D4-4F43-AD50-876F4DD73AE9}">
      <dgm:prSet phldrT="[Texto]" custT="1"/>
      <dgm:spPr>
        <a:solidFill>
          <a:srgbClr val="FFFFFF"/>
        </a:solidFill>
        <a:ln>
          <a:solidFill>
            <a:srgbClr val="000000"/>
          </a:solidFill>
        </a:ln>
      </dgm:spPr>
      <dgm:t>
        <a:bodyPr/>
        <a:lstStyle/>
        <a:p>
          <a:pPr algn="l"/>
          <a:r>
            <a:rPr lang="es-ES" sz="1600" dirty="0">
              <a:solidFill>
                <a:srgbClr val="000000"/>
              </a:solidFill>
            </a:rPr>
            <a:t>-Releer lo subrayado.</a:t>
          </a:r>
        </a:p>
        <a:p>
          <a:pPr algn="l"/>
          <a:r>
            <a:rPr lang="es-ES" sz="1600" dirty="0">
              <a:solidFill>
                <a:srgbClr val="000000"/>
              </a:solidFill>
            </a:rPr>
            <a:t>-Practicar ejercicios.</a:t>
          </a:r>
        </a:p>
        <a:p>
          <a:pPr algn="l"/>
          <a:r>
            <a:rPr lang="es-ES" sz="1600" dirty="0">
              <a:solidFill>
                <a:srgbClr val="000000"/>
              </a:solidFill>
            </a:rPr>
            <a:t>-Repetir las ideas centrales.</a:t>
          </a:r>
        </a:p>
        <a:p>
          <a:pPr algn="l"/>
          <a:r>
            <a:rPr lang="es-ES" sz="1600" dirty="0">
              <a:solidFill>
                <a:srgbClr val="000000"/>
              </a:solidFill>
            </a:rPr>
            <a:t>-Contestar preguntas tipo.</a:t>
          </a:r>
        </a:p>
        <a:p>
          <a:pPr algn="l"/>
          <a:r>
            <a:rPr lang="es-ES" sz="1600" dirty="0">
              <a:solidFill>
                <a:srgbClr val="000000"/>
              </a:solidFill>
            </a:rPr>
            <a:t>-Releer y memorizar, con apoyo de las síntesis.</a:t>
          </a:r>
        </a:p>
        <a:p>
          <a:pPr algn="l"/>
          <a:r>
            <a:rPr lang="es-ES" sz="1600" dirty="0">
              <a:solidFill>
                <a:srgbClr val="000000"/>
              </a:solidFill>
            </a:rPr>
            <a:t>-Repasar periódicamente.</a:t>
          </a:r>
        </a:p>
        <a:p>
          <a:pPr algn="l"/>
          <a:r>
            <a:rPr lang="es-ES" sz="1600" dirty="0">
              <a:solidFill>
                <a:srgbClr val="000000"/>
              </a:solidFill>
            </a:rPr>
            <a:t>-Revisar lo olvidado.</a:t>
          </a:r>
        </a:p>
        <a:p>
          <a:pPr algn="l"/>
          <a:r>
            <a:rPr lang="es-ES" sz="1500" dirty="0">
              <a:solidFill>
                <a:srgbClr val="000000"/>
              </a:solidFill>
            </a:rPr>
            <a:t>-Simular pruebas.</a:t>
          </a:r>
        </a:p>
      </dgm:t>
    </dgm:pt>
    <dgm:pt modelId="{2C144008-9A8B-488B-AB54-F2080795F4A5}" type="parTrans" cxnId="{EE889157-63A2-4EE4-840E-CDE6147B9D84}">
      <dgm:prSet/>
      <dgm:spPr/>
      <dgm:t>
        <a:bodyPr/>
        <a:lstStyle/>
        <a:p>
          <a:endParaRPr lang="es-ES"/>
        </a:p>
      </dgm:t>
    </dgm:pt>
    <dgm:pt modelId="{756B2035-91AC-4F66-A607-1DF22794412D}" type="sibTrans" cxnId="{EE889157-63A2-4EE4-840E-CDE6147B9D84}">
      <dgm:prSet/>
      <dgm:spPr/>
      <dgm:t>
        <a:bodyPr/>
        <a:lstStyle/>
        <a:p>
          <a:endParaRPr lang="es-ES"/>
        </a:p>
      </dgm:t>
    </dgm:pt>
    <dgm:pt modelId="{D0FDC4B8-844B-4803-8CA4-50FFF1939627}" type="pres">
      <dgm:prSet presAssocID="{247857CA-FE2D-49AA-8691-C8255E2C9D91}" presName="Name0" presStyleCnt="0">
        <dgm:presLayoutVars>
          <dgm:dir/>
          <dgm:resizeHandles val="exact"/>
        </dgm:presLayoutVars>
      </dgm:prSet>
      <dgm:spPr/>
    </dgm:pt>
    <dgm:pt modelId="{6CDD197C-0FAF-4B14-ABA4-A2720FC8AF2C}" type="pres">
      <dgm:prSet presAssocID="{247857CA-FE2D-49AA-8691-C8255E2C9D91}" presName="bkgdShp" presStyleLbl="alignAccFollowNode1" presStyleIdx="0" presStyleCnt="1" custScaleX="91349" custScaleY="41811" custLinFactNeighborX="0" custLinFactNeighborY="-29095"/>
      <dgm:spPr>
        <a:solidFill>
          <a:schemeClr val="accent3">
            <a:lumMod val="60000"/>
            <a:lumOff val="40000"/>
            <a:alpha val="90000"/>
          </a:schemeClr>
        </a:solidFill>
      </dgm:spPr>
    </dgm:pt>
    <dgm:pt modelId="{1A3C552B-898A-4137-ABFF-74868256260F}" type="pres">
      <dgm:prSet presAssocID="{247857CA-FE2D-49AA-8691-C8255E2C9D91}" presName="linComp" presStyleCnt="0"/>
      <dgm:spPr/>
    </dgm:pt>
    <dgm:pt modelId="{8458B757-1872-460C-A2DA-C8222C754AFF}" type="pres">
      <dgm:prSet presAssocID="{EA48BF63-D980-4258-9AEE-20348F323BFE}" presName="compNode" presStyleCnt="0"/>
      <dgm:spPr/>
    </dgm:pt>
    <dgm:pt modelId="{8731FFFF-0C03-430E-BE8D-0F92C7867D45}" type="pres">
      <dgm:prSet presAssocID="{EA48BF63-D980-4258-9AEE-20348F323BFE}" presName="node" presStyleLbl="node1" presStyleIdx="0" presStyleCnt="5" custScaleX="2000000" custScaleY="135310" custLinFactNeighborX="-1618" custLinFactNeighborY="-23106">
        <dgm:presLayoutVars>
          <dgm:bulletEnabled val="1"/>
        </dgm:presLayoutVars>
      </dgm:prSet>
      <dgm:spPr/>
    </dgm:pt>
    <dgm:pt modelId="{63F27244-034C-4400-B489-FF40D2763E23}" type="pres">
      <dgm:prSet presAssocID="{EA48BF63-D980-4258-9AEE-20348F323BFE}" presName="invisiNode" presStyleLbl="node1" presStyleIdx="0" presStyleCnt="5"/>
      <dgm:spPr/>
    </dgm:pt>
    <dgm:pt modelId="{1A30CFCD-20A7-489E-B1F5-31F6CDDF41D4}" type="pres">
      <dgm:prSet presAssocID="{EA48BF63-D980-4258-9AEE-20348F323BFE}" presName="imagNode" presStyleLbl="fgImgPlace1" presStyleIdx="0" presStyleCnt="5" custScaleX="1733058" custScaleY="57015" custLinFactNeighborX="-2263" custLinFactNeighborY="-32512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2">
              <a:lumMod val="75000"/>
            </a:schemeClr>
          </a:solidFill>
        </a:ln>
      </dgm:spPr>
    </dgm:pt>
    <dgm:pt modelId="{4D9BCB09-FB7A-4495-99A8-1BC511FB0786}" type="pres">
      <dgm:prSet presAssocID="{A566356E-1E08-49E0-BE84-BC34873DD8C5}" presName="sibTrans" presStyleLbl="sibTrans2D1" presStyleIdx="0" presStyleCnt="0"/>
      <dgm:spPr/>
    </dgm:pt>
    <dgm:pt modelId="{5D59CC1A-DEEF-4E8F-A17E-F4C1CBF180CB}" type="pres">
      <dgm:prSet presAssocID="{43F1DF52-3FFE-4E9B-8CCE-9E2ADB8CC5AD}" presName="compNode" presStyleCnt="0"/>
      <dgm:spPr/>
    </dgm:pt>
    <dgm:pt modelId="{E410AC16-314C-4DC9-9FB0-9C3AEEF03E46}" type="pres">
      <dgm:prSet presAssocID="{43F1DF52-3FFE-4E9B-8CCE-9E2ADB8CC5AD}" presName="node" presStyleLbl="node1" presStyleIdx="1" presStyleCnt="5" custScaleX="2000000" custScaleY="135310" custLinFactNeighborX="-1618" custLinFactNeighborY="-23106">
        <dgm:presLayoutVars>
          <dgm:bulletEnabled val="1"/>
        </dgm:presLayoutVars>
      </dgm:prSet>
      <dgm:spPr/>
    </dgm:pt>
    <dgm:pt modelId="{C9D2E9EA-0A49-448C-965C-DBAA4137661E}" type="pres">
      <dgm:prSet presAssocID="{43F1DF52-3FFE-4E9B-8CCE-9E2ADB8CC5AD}" presName="invisiNode" presStyleLbl="node1" presStyleIdx="1" presStyleCnt="5"/>
      <dgm:spPr/>
    </dgm:pt>
    <dgm:pt modelId="{EBD82E51-99BF-4B24-A0DF-B26151BCC5A9}" type="pres">
      <dgm:prSet presAssocID="{43F1DF52-3FFE-4E9B-8CCE-9E2ADB8CC5AD}" presName="imagNode" presStyleLbl="fgImgPlace1" presStyleIdx="1" presStyleCnt="5" custScaleX="1733058" custScaleY="57015" custLinFactNeighborX="-2263" custLinFactNeighborY="-32512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chemeClr val="accent2">
              <a:lumMod val="75000"/>
            </a:schemeClr>
          </a:solidFill>
        </a:ln>
      </dgm:spPr>
    </dgm:pt>
    <dgm:pt modelId="{97E414BC-C48F-4356-B710-C9261FB63A31}" type="pres">
      <dgm:prSet presAssocID="{3949DD30-00B0-49C8-9C6B-FEF61D371203}" presName="sibTrans" presStyleLbl="sibTrans2D1" presStyleIdx="0" presStyleCnt="0"/>
      <dgm:spPr/>
    </dgm:pt>
    <dgm:pt modelId="{71F7EBFA-6ADE-49DD-A527-DE90A6CC6244}" type="pres">
      <dgm:prSet presAssocID="{4E7C9024-1D51-4E5C-824D-3F57CA702110}" presName="compNode" presStyleCnt="0"/>
      <dgm:spPr/>
    </dgm:pt>
    <dgm:pt modelId="{6F666541-D6C3-4CF0-94D0-22E3D02AD1ED}" type="pres">
      <dgm:prSet presAssocID="{4E7C9024-1D51-4E5C-824D-3F57CA702110}" presName="node" presStyleLbl="node1" presStyleIdx="2" presStyleCnt="5" custScaleX="2000000" custScaleY="135310" custLinFactNeighborX="-3277" custLinFactNeighborY="-22585">
        <dgm:presLayoutVars>
          <dgm:bulletEnabled val="1"/>
        </dgm:presLayoutVars>
      </dgm:prSet>
      <dgm:spPr/>
    </dgm:pt>
    <dgm:pt modelId="{61B6394B-AE99-4F11-B751-CFE9E0D80358}" type="pres">
      <dgm:prSet presAssocID="{4E7C9024-1D51-4E5C-824D-3F57CA702110}" presName="invisiNode" presStyleLbl="node1" presStyleIdx="2" presStyleCnt="5"/>
      <dgm:spPr/>
    </dgm:pt>
    <dgm:pt modelId="{41A5316D-046E-49F1-9464-069716638B11}" type="pres">
      <dgm:prSet presAssocID="{4E7C9024-1D51-4E5C-824D-3F57CA702110}" presName="imagNode" presStyleLbl="fgImgPlace1" presStyleIdx="2" presStyleCnt="5" custScaleX="1733058" custScaleY="57015" custLinFactNeighborX="-2263" custLinFactNeighborY="-32512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accent2">
              <a:lumMod val="75000"/>
            </a:schemeClr>
          </a:solidFill>
        </a:ln>
      </dgm:spPr>
    </dgm:pt>
    <dgm:pt modelId="{5208C48D-05B8-4873-BC93-F59AACDFB7BB}" type="pres">
      <dgm:prSet presAssocID="{8190E4A9-879B-446E-AD09-C52D1E7E533C}" presName="sibTrans" presStyleLbl="sibTrans2D1" presStyleIdx="0" presStyleCnt="0"/>
      <dgm:spPr/>
    </dgm:pt>
    <dgm:pt modelId="{11EAB57F-7C9E-4981-8DF1-4933F394C29A}" type="pres">
      <dgm:prSet presAssocID="{ADD9D23A-1BA9-4FFA-959A-386F0A87CEDF}" presName="compNode" presStyleCnt="0"/>
      <dgm:spPr/>
    </dgm:pt>
    <dgm:pt modelId="{35B52546-6157-49F3-8CB0-019443FB1FFD}" type="pres">
      <dgm:prSet presAssocID="{ADD9D23A-1BA9-4FFA-959A-386F0A87CEDF}" presName="node" presStyleLbl="node1" presStyleIdx="3" presStyleCnt="5" custScaleX="2000000" custScaleY="135310" custLinFactNeighborX="-1618" custLinFactNeighborY="-23106">
        <dgm:presLayoutVars>
          <dgm:bulletEnabled val="1"/>
        </dgm:presLayoutVars>
      </dgm:prSet>
      <dgm:spPr/>
    </dgm:pt>
    <dgm:pt modelId="{4ACFB555-025A-4408-9013-0BB81D0BFE91}" type="pres">
      <dgm:prSet presAssocID="{ADD9D23A-1BA9-4FFA-959A-386F0A87CEDF}" presName="invisiNode" presStyleLbl="node1" presStyleIdx="3" presStyleCnt="5"/>
      <dgm:spPr/>
    </dgm:pt>
    <dgm:pt modelId="{52193ED5-0018-485B-9A12-2B2207287705}" type="pres">
      <dgm:prSet presAssocID="{ADD9D23A-1BA9-4FFA-959A-386F0A87CEDF}" presName="imagNode" presStyleLbl="fgImgPlace1" presStyleIdx="3" presStyleCnt="5" custScaleX="1733058" custScaleY="57015" custLinFactNeighborX="-2263" custLinFactNeighborY="-32512"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solidFill>
            <a:schemeClr val="accent2">
              <a:lumMod val="75000"/>
            </a:schemeClr>
          </a:solidFill>
        </a:ln>
      </dgm:spPr>
    </dgm:pt>
    <dgm:pt modelId="{67C98566-C21C-44F8-9057-7F5D38CF91DB}" type="pres">
      <dgm:prSet presAssocID="{77BD943E-B3DC-41A4-AA6B-8B671E81DE61}" presName="sibTrans" presStyleLbl="sibTrans2D1" presStyleIdx="0" presStyleCnt="0"/>
      <dgm:spPr/>
    </dgm:pt>
    <dgm:pt modelId="{AB3E5D50-A0B7-4D83-B3B6-F80CB146AC7E}" type="pres">
      <dgm:prSet presAssocID="{3CE5F304-F9D4-4F43-AD50-876F4DD73AE9}" presName="compNode" presStyleCnt="0"/>
      <dgm:spPr/>
    </dgm:pt>
    <dgm:pt modelId="{EC4271BD-BD56-49E8-8B59-38121FED8EE6}" type="pres">
      <dgm:prSet presAssocID="{3CE5F304-F9D4-4F43-AD50-876F4DD73AE9}" presName="node" presStyleLbl="node1" presStyleIdx="4" presStyleCnt="5" custScaleX="2000000" custScaleY="135310" custLinFactNeighborX="-1618" custLinFactNeighborY="-23106">
        <dgm:presLayoutVars>
          <dgm:bulletEnabled val="1"/>
        </dgm:presLayoutVars>
      </dgm:prSet>
      <dgm:spPr/>
    </dgm:pt>
    <dgm:pt modelId="{9B508F99-B53F-418B-8D4C-A30C4413B772}" type="pres">
      <dgm:prSet presAssocID="{3CE5F304-F9D4-4F43-AD50-876F4DD73AE9}" presName="invisiNode" presStyleLbl="node1" presStyleIdx="4" presStyleCnt="5"/>
      <dgm:spPr/>
    </dgm:pt>
    <dgm:pt modelId="{425DD197-BEFD-474F-AB09-5053EC06CBF9}" type="pres">
      <dgm:prSet presAssocID="{3CE5F304-F9D4-4F43-AD50-876F4DD73AE9}" presName="imagNode" presStyleLbl="fgImgPlace1" presStyleIdx="4" presStyleCnt="5" custScaleX="1733058" custScaleY="57015" custLinFactNeighborX="-2263" custLinFactNeighborY="-32512"/>
      <dgm:spPr>
        <a:blipFill rotWithShape="1">
          <a:blip xmlns:r="http://schemas.openxmlformats.org/officeDocument/2006/relationships" r:embed="rId5"/>
          <a:stretch>
            <a:fillRect/>
          </a:stretch>
        </a:blipFill>
        <a:ln>
          <a:solidFill>
            <a:schemeClr val="accent2">
              <a:lumMod val="75000"/>
            </a:schemeClr>
          </a:solidFill>
        </a:ln>
      </dgm:spPr>
    </dgm:pt>
  </dgm:ptLst>
  <dgm:cxnLst>
    <dgm:cxn modelId="{CC053818-1AF4-40B0-AA0F-1E4675E7F041}" srcId="{247857CA-FE2D-49AA-8691-C8255E2C9D91}" destId="{ADD9D23A-1BA9-4FFA-959A-386F0A87CEDF}" srcOrd="3" destOrd="0" parTransId="{05CCA3D9-EF0F-4D57-B7CE-AB35F8033B41}" sibTransId="{77BD943E-B3DC-41A4-AA6B-8B671E81DE61}"/>
    <dgm:cxn modelId="{FDF93419-F209-4E0A-9CCF-9A07EED8929B}" type="presOf" srcId="{247857CA-FE2D-49AA-8691-C8255E2C9D91}" destId="{D0FDC4B8-844B-4803-8CA4-50FFF1939627}" srcOrd="0" destOrd="0" presId="urn:microsoft.com/office/officeart/2005/8/layout/pList2"/>
    <dgm:cxn modelId="{B9BAF320-EAB7-4F81-8951-49D042D92C8F}" type="presOf" srcId="{8190E4A9-879B-446E-AD09-C52D1E7E533C}" destId="{5208C48D-05B8-4873-BC93-F59AACDFB7BB}" srcOrd="0" destOrd="0" presId="urn:microsoft.com/office/officeart/2005/8/layout/pList2"/>
    <dgm:cxn modelId="{F74E8E34-331F-46AE-8A0B-F9DDEF9CB9AD}" type="presOf" srcId="{3949DD30-00B0-49C8-9C6B-FEF61D371203}" destId="{97E414BC-C48F-4356-B710-C9261FB63A31}" srcOrd="0" destOrd="0" presId="urn:microsoft.com/office/officeart/2005/8/layout/pList2"/>
    <dgm:cxn modelId="{68B36C4A-E9E7-4BE9-8D9B-F7D231608BA2}" srcId="{247857CA-FE2D-49AA-8691-C8255E2C9D91}" destId="{43F1DF52-3FFE-4E9B-8CCE-9E2ADB8CC5AD}" srcOrd="1" destOrd="0" parTransId="{D325206A-9BE5-4079-9B1F-D5DBB283B57D}" sibTransId="{3949DD30-00B0-49C8-9C6B-FEF61D371203}"/>
    <dgm:cxn modelId="{EE889157-63A2-4EE4-840E-CDE6147B9D84}" srcId="{247857CA-FE2D-49AA-8691-C8255E2C9D91}" destId="{3CE5F304-F9D4-4F43-AD50-876F4DD73AE9}" srcOrd="4" destOrd="0" parTransId="{2C144008-9A8B-488B-AB54-F2080795F4A5}" sibTransId="{756B2035-91AC-4F66-A607-1DF22794412D}"/>
    <dgm:cxn modelId="{E4D12565-98E1-4F3C-9B94-033FC2E95FA7}" srcId="{247857CA-FE2D-49AA-8691-C8255E2C9D91}" destId="{4E7C9024-1D51-4E5C-824D-3F57CA702110}" srcOrd="2" destOrd="0" parTransId="{EFCFAE24-1650-4A69-A2F8-4E5145241FFA}" sibTransId="{8190E4A9-879B-446E-AD09-C52D1E7E533C}"/>
    <dgm:cxn modelId="{CDCCCC90-CFC8-4020-B7C4-1BC9413679E2}" type="presOf" srcId="{EA48BF63-D980-4258-9AEE-20348F323BFE}" destId="{8731FFFF-0C03-430E-BE8D-0F92C7867D45}" srcOrd="0" destOrd="0" presId="urn:microsoft.com/office/officeart/2005/8/layout/pList2"/>
    <dgm:cxn modelId="{AB5B7A99-1D69-43D0-846B-B40218FDB6F7}" type="presOf" srcId="{3CE5F304-F9D4-4F43-AD50-876F4DD73AE9}" destId="{EC4271BD-BD56-49E8-8B59-38121FED8EE6}" srcOrd="0" destOrd="0" presId="urn:microsoft.com/office/officeart/2005/8/layout/pList2"/>
    <dgm:cxn modelId="{BF1BBC9D-5A87-426D-9E99-660C0E79FC81}" type="presOf" srcId="{43F1DF52-3FFE-4E9B-8CCE-9E2ADB8CC5AD}" destId="{E410AC16-314C-4DC9-9FB0-9C3AEEF03E46}" srcOrd="0" destOrd="0" presId="urn:microsoft.com/office/officeart/2005/8/layout/pList2"/>
    <dgm:cxn modelId="{4C7180A8-225C-4B34-9654-F3B152C4C770}" type="presOf" srcId="{ADD9D23A-1BA9-4FFA-959A-386F0A87CEDF}" destId="{35B52546-6157-49F3-8CB0-019443FB1FFD}" srcOrd="0" destOrd="0" presId="urn:microsoft.com/office/officeart/2005/8/layout/pList2"/>
    <dgm:cxn modelId="{4F4DD7A8-1333-4E22-BCF9-D66700B3B32A}" srcId="{247857CA-FE2D-49AA-8691-C8255E2C9D91}" destId="{EA48BF63-D980-4258-9AEE-20348F323BFE}" srcOrd="0" destOrd="0" parTransId="{0CD93AD2-32AC-4962-9D4D-F087F10FCC45}" sibTransId="{A566356E-1E08-49E0-BE84-BC34873DD8C5}"/>
    <dgm:cxn modelId="{86281CA9-4400-45AF-B49A-FF08D51F4191}" type="presOf" srcId="{4E7C9024-1D51-4E5C-824D-3F57CA702110}" destId="{6F666541-D6C3-4CF0-94D0-22E3D02AD1ED}" srcOrd="0" destOrd="0" presId="urn:microsoft.com/office/officeart/2005/8/layout/pList2"/>
    <dgm:cxn modelId="{433EA5A9-42FE-4F73-A618-D6E99324C17B}" type="presOf" srcId="{A566356E-1E08-49E0-BE84-BC34873DD8C5}" destId="{4D9BCB09-FB7A-4495-99A8-1BC511FB0786}" srcOrd="0" destOrd="0" presId="urn:microsoft.com/office/officeart/2005/8/layout/pList2"/>
    <dgm:cxn modelId="{545F07FE-76BA-48AE-8FAC-24F37ECE72AF}" type="presOf" srcId="{77BD943E-B3DC-41A4-AA6B-8B671E81DE61}" destId="{67C98566-C21C-44F8-9057-7F5D38CF91DB}" srcOrd="0" destOrd="0" presId="urn:microsoft.com/office/officeart/2005/8/layout/pList2"/>
    <dgm:cxn modelId="{22D06B55-51BD-44BA-BDDC-3C643461A0A3}" type="presParOf" srcId="{D0FDC4B8-844B-4803-8CA4-50FFF1939627}" destId="{6CDD197C-0FAF-4B14-ABA4-A2720FC8AF2C}" srcOrd="0" destOrd="0" presId="urn:microsoft.com/office/officeart/2005/8/layout/pList2"/>
    <dgm:cxn modelId="{C678FE71-11DE-4AFB-82C9-CC708E85E60B}" type="presParOf" srcId="{D0FDC4B8-844B-4803-8CA4-50FFF1939627}" destId="{1A3C552B-898A-4137-ABFF-74868256260F}" srcOrd="1" destOrd="0" presId="urn:microsoft.com/office/officeart/2005/8/layout/pList2"/>
    <dgm:cxn modelId="{6AC47F15-6438-48F5-BDB1-AF6DC8D7F4A4}" type="presParOf" srcId="{1A3C552B-898A-4137-ABFF-74868256260F}" destId="{8458B757-1872-460C-A2DA-C8222C754AFF}" srcOrd="0" destOrd="0" presId="urn:microsoft.com/office/officeart/2005/8/layout/pList2"/>
    <dgm:cxn modelId="{1E9C2C04-8201-4BCA-84F9-BB8AF6C1A78B}" type="presParOf" srcId="{8458B757-1872-460C-A2DA-C8222C754AFF}" destId="{8731FFFF-0C03-430E-BE8D-0F92C7867D45}" srcOrd="0" destOrd="0" presId="urn:microsoft.com/office/officeart/2005/8/layout/pList2"/>
    <dgm:cxn modelId="{97683DD4-199A-4A3F-9DA2-68B18F29CFC9}" type="presParOf" srcId="{8458B757-1872-460C-A2DA-C8222C754AFF}" destId="{63F27244-034C-4400-B489-FF40D2763E23}" srcOrd="1" destOrd="0" presId="urn:microsoft.com/office/officeart/2005/8/layout/pList2"/>
    <dgm:cxn modelId="{2154873B-D35D-49AF-B200-7ECBA5B58871}" type="presParOf" srcId="{8458B757-1872-460C-A2DA-C8222C754AFF}" destId="{1A30CFCD-20A7-489E-B1F5-31F6CDDF41D4}" srcOrd="2" destOrd="0" presId="urn:microsoft.com/office/officeart/2005/8/layout/pList2"/>
    <dgm:cxn modelId="{4B3791D0-BBF4-4F00-98A5-B195E4E53AB1}" type="presParOf" srcId="{1A3C552B-898A-4137-ABFF-74868256260F}" destId="{4D9BCB09-FB7A-4495-99A8-1BC511FB0786}" srcOrd="1" destOrd="0" presId="urn:microsoft.com/office/officeart/2005/8/layout/pList2"/>
    <dgm:cxn modelId="{729DC4F0-28D9-4943-820E-7DEBA51AC708}" type="presParOf" srcId="{1A3C552B-898A-4137-ABFF-74868256260F}" destId="{5D59CC1A-DEEF-4E8F-A17E-F4C1CBF180CB}" srcOrd="2" destOrd="0" presId="urn:microsoft.com/office/officeart/2005/8/layout/pList2"/>
    <dgm:cxn modelId="{47E6FB6D-8738-4A68-9794-52011D3AB586}" type="presParOf" srcId="{5D59CC1A-DEEF-4E8F-A17E-F4C1CBF180CB}" destId="{E410AC16-314C-4DC9-9FB0-9C3AEEF03E46}" srcOrd="0" destOrd="0" presId="urn:microsoft.com/office/officeart/2005/8/layout/pList2"/>
    <dgm:cxn modelId="{6529F601-4051-4C8B-85A6-2278AD9E91FB}" type="presParOf" srcId="{5D59CC1A-DEEF-4E8F-A17E-F4C1CBF180CB}" destId="{C9D2E9EA-0A49-448C-965C-DBAA4137661E}" srcOrd="1" destOrd="0" presId="urn:microsoft.com/office/officeart/2005/8/layout/pList2"/>
    <dgm:cxn modelId="{430070EE-5FEE-41FB-ADDF-5C58C90DB547}" type="presParOf" srcId="{5D59CC1A-DEEF-4E8F-A17E-F4C1CBF180CB}" destId="{EBD82E51-99BF-4B24-A0DF-B26151BCC5A9}" srcOrd="2" destOrd="0" presId="urn:microsoft.com/office/officeart/2005/8/layout/pList2"/>
    <dgm:cxn modelId="{A8ACF62B-680D-45F4-96D9-4C5E863319EE}" type="presParOf" srcId="{1A3C552B-898A-4137-ABFF-74868256260F}" destId="{97E414BC-C48F-4356-B710-C9261FB63A31}" srcOrd="3" destOrd="0" presId="urn:microsoft.com/office/officeart/2005/8/layout/pList2"/>
    <dgm:cxn modelId="{AA8D329C-91C6-4EED-AF1F-C4FE962547D2}" type="presParOf" srcId="{1A3C552B-898A-4137-ABFF-74868256260F}" destId="{71F7EBFA-6ADE-49DD-A527-DE90A6CC6244}" srcOrd="4" destOrd="0" presId="urn:microsoft.com/office/officeart/2005/8/layout/pList2"/>
    <dgm:cxn modelId="{032E4647-9110-4982-8233-3D3A6E1CBD04}" type="presParOf" srcId="{71F7EBFA-6ADE-49DD-A527-DE90A6CC6244}" destId="{6F666541-D6C3-4CF0-94D0-22E3D02AD1ED}" srcOrd="0" destOrd="0" presId="urn:microsoft.com/office/officeart/2005/8/layout/pList2"/>
    <dgm:cxn modelId="{8E52DC5C-22EC-4A7D-8613-64196508C3F9}" type="presParOf" srcId="{71F7EBFA-6ADE-49DD-A527-DE90A6CC6244}" destId="{61B6394B-AE99-4F11-B751-CFE9E0D80358}" srcOrd="1" destOrd="0" presId="urn:microsoft.com/office/officeart/2005/8/layout/pList2"/>
    <dgm:cxn modelId="{0EF0E292-6F4B-489D-A54A-03F3C9EE796B}" type="presParOf" srcId="{71F7EBFA-6ADE-49DD-A527-DE90A6CC6244}" destId="{41A5316D-046E-49F1-9464-069716638B11}" srcOrd="2" destOrd="0" presId="urn:microsoft.com/office/officeart/2005/8/layout/pList2"/>
    <dgm:cxn modelId="{2E6C5966-A2F3-448B-8074-EB30CA72EF23}" type="presParOf" srcId="{1A3C552B-898A-4137-ABFF-74868256260F}" destId="{5208C48D-05B8-4873-BC93-F59AACDFB7BB}" srcOrd="5" destOrd="0" presId="urn:microsoft.com/office/officeart/2005/8/layout/pList2"/>
    <dgm:cxn modelId="{11CA7CFD-C833-42DA-92F0-6EF8EEE427CA}" type="presParOf" srcId="{1A3C552B-898A-4137-ABFF-74868256260F}" destId="{11EAB57F-7C9E-4981-8DF1-4933F394C29A}" srcOrd="6" destOrd="0" presId="urn:microsoft.com/office/officeart/2005/8/layout/pList2"/>
    <dgm:cxn modelId="{8858B922-262E-4AB1-A10C-4AFCCED6C7B3}" type="presParOf" srcId="{11EAB57F-7C9E-4981-8DF1-4933F394C29A}" destId="{35B52546-6157-49F3-8CB0-019443FB1FFD}" srcOrd="0" destOrd="0" presId="urn:microsoft.com/office/officeart/2005/8/layout/pList2"/>
    <dgm:cxn modelId="{1895BA97-0A38-478B-822B-C903CC7D458F}" type="presParOf" srcId="{11EAB57F-7C9E-4981-8DF1-4933F394C29A}" destId="{4ACFB555-025A-4408-9013-0BB81D0BFE91}" srcOrd="1" destOrd="0" presId="urn:microsoft.com/office/officeart/2005/8/layout/pList2"/>
    <dgm:cxn modelId="{2981C5ED-A6B1-4482-9108-C8D653048661}" type="presParOf" srcId="{11EAB57F-7C9E-4981-8DF1-4933F394C29A}" destId="{52193ED5-0018-485B-9A12-2B2207287705}" srcOrd="2" destOrd="0" presId="urn:microsoft.com/office/officeart/2005/8/layout/pList2"/>
    <dgm:cxn modelId="{C0CD2B42-184E-4ECF-9C62-82E952D5BC5C}" type="presParOf" srcId="{1A3C552B-898A-4137-ABFF-74868256260F}" destId="{67C98566-C21C-44F8-9057-7F5D38CF91DB}" srcOrd="7" destOrd="0" presId="urn:microsoft.com/office/officeart/2005/8/layout/pList2"/>
    <dgm:cxn modelId="{50C6D6C1-F1A0-4C70-B224-E2E83BC4A0BD}" type="presParOf" srcId="{1A3C552B-898A-4137-ABFF-74868256260F}" destId="{AB3E5D50-A0B7-4D83-B3B6-F80CB146AC7E}" srcOrd="8" destOrd="0" presId="urn:microsoft.com/office/officeart/2005/8/layout/pList2"/>
    <dgm:cxn modelId="{CBA9F19E-37FE-472E-899F-A2EA97F50970}" type="presParOf" srcId="{AB3E5D50-A0B7-4D83-B3B6-F80CB146AC7E}" destId="{EC4271BD-BD56-49E8-8B59-38121FED8EE6}" srcOrd="0" destOrd="0" presId="urn:microsoft.com/office/officeart/2005/8/layout/pList2"/>
    <dgm:cxn modelId="{F4C396AA-BDAF-4771-B969-AE67C8128C2F}" type="presParOf" srcId="{AB3E5D50-A0B7-4D83-B3B6-F80CB146AC7E}" destId="{9B508F99-B53F-418B-8D4C-A30C4413B772}" srcOrd="1" destOrd="0" presId="urn:microsoft.com/office/officeart/2005/8/layout/pList2"/>
    <dgm:cxn modelId="{1C351411-150E-47E8-B44E-2AFC987F90AA}" type="presParOf" srcId="{AB3E5D50-A0B7-4D83-B3B6-F80CB146AC7E}" destId="{425DD197-BEFD-474F-AB09-5053EC06CBF9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B4ACEB-FBC2-4A96-9E6E-788EED80A40D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5694698-F96E-4E60-8790-16A420793383}">
      <dgm:prSet phldrT="[Texto]" custT="1"/>
      <dgm:spPr>
        <a:solidFill>
          <a:schemeClr val="tx2">
            <a:lumMod val="60000"/>
            <a:lumOff val="40000"/>
          </a:schemeClr>
        </a:solidFill>
        <a:ln>
          <a:solidFill>
            <a:srgbClr val="000000"/>
          </a:solidFill>
        </a:ln>
      </dgm:spPr>
      <dgm:t>
        <a:bodyPr/>
        <a:lstStyle/>
        <a:p>
          <a:pPr algn="ctr"/>
          <a:r>
            <a:rPr lang="es-ES" sz="2800" b="1" i="0" dirty="0">
              <a:solidFill>
                <a:srgbClr val="000000"/>
              </a:solidFill>
            </a:rPr>
            <a:t>RECOMENDACIONES PARA ELABORAR UN </a:t>
          </a:r>
        </a:p>
        <a:p>
          <a:pPr algn="ctr"/>
          <a:r>
            <a:rPr lang="es-ES" sz="2800" b="1" i="0" dirty="0">
              <a:solidFill>
                <a:srgbClr val="000000"/>
              </a:solidFill>
            </a:rPr>
            <a:t>MAPA  CONCEPTUAL EFECTIVO</a:t>
          </a:r>
          <a:endParaRPr lang="es-ES" sz="2800" dirty="0">
            <a:solidFill>
              <a:srgbClr val="000000"/>
            </a:solidFill>
          </a:endParaRPr>
        </a:p>
      </dgm:t>
    </dgm:pt>
    <dgm:pt modelId="{26BC82EA-AAA4-49A0-B90A-5381DB4E3220}" type="parTrans" cxnId="{1F275FD4-43E0-4A3C-896C-8A2F30F793A6}">
      <dgm:prSet/>
      <dgm:spPr/>
      <dgm:t>
        <a:bodyPr/>
        <a:lstStyle/>
        <a:p>
          <a:endParaRPr lang="es-ES"/>
        </a:p>
      </dgm:t>
    </dgm:pt>
    <dgm:pt modelId="{C22FDB35-DFFA-4769-A07A-2E64839CE21F}" type="sibTrans" cxnId="{1F275FD4-43E0-4A3C-896C-8A2F30F793A6}">
      <dgm:prSet/>
      <dgm:spPr/>
      <dgm:t>
        <a:bodyPr/>
        <a:lstStyle/>
        <a:p>
          <a:endParaRPr lang="es-ES"/>
        </a:p>
      </dgm:t>
    </dgm:pt>
    <dgm:pt modelId="{2142967D-304C-4110-A514-41B49F4FE961}">
      <dgm:prSet phldrT="[Texto]" custT="1"/>
      <dgm:spPr>
        <a:solidFill>
          <a:schemeClr val="accent1">
            <a:lumMod val="20000"/>
            <a:lumOff val="80000"/>
          </a:schemeClr>
        </a:solidFill>
        <a:ln>
          <a:solidFill>
            <a:srgbClr val="000000"/>
          </a:solidFill>
        </a:ln>
      </dgm:spPr>
      <dgm:t>
        <a:bodyPr/>
        <a:lstStyle/>
        <a:p>
          <a:pPr algn="l"/>
          <a:r>
            <a:rPr lang="es-ES" sz="2100" b="1" i="0" dirty="0">
              <a:solidFill>
                <a:srgbClr val="000000"/>
              </a:solidFill>
            </a:rPr>
            <a:t>Leer el texto </a:t>
          </a:r>
          <a:r>
            <a:rPr lang="es-ES" sz="1800" b="0" i="0" dirty="0">
              <a:solidFill>
                <a:srgbClr val="000000"/>
              </a:solidFill>
            </a:rPr>
            <a:t>detenidamente,</a:t>
          </a:r>
          <a:r>
            <a:rPr lang="es-ES" sz="2100" b="0" i="0" dirty="0">
              <a:solidFill>
                <a:srgbClr val="000000"/>
              </a:solidFill>
            </a:rPr>
            <a:t> tratando de comprender en la mayor medida posible, cada aspecto del tema en cuestión.</a:t>
          </a:r>
        </a:p>
        <a:p>
          <a:pPr algn="l"/>
          <a:endParaRPr lang="es-ES" sz="2000" b="1" dirty="0">
            <a:solidFill>
              <a:srgbClr val="000000"/>
            </a:solidFill>
          </a:endParaRPr>
        </a:p>
      </dgm:t>
    </dgm:pt>
    <dgm:pt modelId="{54465408-C31A-4D2B-8862-120D20713EFE}" type="parTrans" cxnId="{755D4E48-5748-4329-AAC0-4C90BE7795C8}">
      <dgm:prSet/>
      <dgm:spPr/>
      <dgm:t>
        <a:bodyPr/>
        <a:lstStyle/>
        <a:p>
          <a:endParaRPr lang="es-ES"/>
        </a:p>
      </dgm:t>
    </dgm:pt>
    <dgm:pt modelId="{B45F92C3-7ACA-451B-8229-969EB13DAC80}" type="sibTrans" cxnId="{755D4E48-5748-4329-AAC0-4C90BE7795C8}">
      <dgm:prSet/>
      <dgm:spPr/>
      <dgm:t>
        <a:bodyPr/>
        <a:lstStyle/>
        <a:p>
          <a:endParaRPr lang="es-ES"/>
        </a:p>
      </dgm:t>
    </dgm:pt>
    <dgm:pt modelId="{00789EAF-25E4-41F3-B4B1-3EE2A5C0CACD}">
      <dgm:prSet phldrT="[Texto]" custT="1"/>
      <dgm:spPr>
        <a:solidFill>
          <a:srgbClr val="DCE6F2"/>
        </a:solidFill>
        <a:ln>
          <a:solidFill>
            <a:srgbClr val="000000"/>
          </a:solidFill>
        </a:ln>
      </dgm:spPr>
      <dgm:t>
        <a:bodyPr/>
        <a:lstStyle/>
        <a:p>
          <a:pPr algn="l"/>
          <a:r>
            <a:rPr lang="es-ES" sz="2200" b="0" i="0" dirty="0">
              <a:solidFill>
                <a:srgbClr val="000000"/>
              </a:solidFill>
            </a:rPr>
            <a:t>Ubicar y </a:t>
          </a:r>
          <a:r>
            <a:rPr lang="es-ES" sz="2200" b="0" i="1" dirty="0">
              <a:solidFill>
                <a:srgbClr val="000000"/>
              </a:solidFill>
            </a:rPr>
            <a:t>resaltar aquellas ideas o palabras que considere relevantes</a:t>
          </a:r>
          <a:r>
            <a:rPr lang="es-ES" sz="2200" b="0" i="0" dirty="0">
              <a:solidFill>
                <a:srgbClr val="000000"/>
              </a:solidFill>
            </a:rPr>
            <a:t>, las cuales </a:t>
          </a:r>
          <a:r>
            <a:rPr lang="es-ES" sz="1800" b="0" i="0" dirty="0">
              <a:solidFill>
                <a:srgbClr val="000000"/>
              </a:solidFill>
            </a:rPr>
            <a:t>denominaremos </a:t>
          </a:r>
          <a:r>
            <a:rPr lang="es-ES" sz="2200" b="1" i="0" dirty="0">
              <a:solidFill>
                <a:srgbClr val="000000"/>
              </a:solidFill>
            </a:rPr>
            <a:t>palabras clave</a:t>
          </a:r>
          <a:r>
            <a:rPr lang="es-ES" sz="2200" b="0" i="0" dirty="0">
              <a:solidFill>
                <a:srgbClr val="000000"/>
              </a:solidFill>
            </a:rPr>
            <a:t>.</a:t>
          </a:r>
        </a:p>
        <a:p>
          <a:pPr algn="l"/>
          <a:endParaRPr lang="es-ES" sz="2200" b="0" i="0" dirty="0">
            <a:solidFill>
              <a:srgbClr val="000000"/>
            </a:solidFill>
          </a:endParaRPr>
        </a:p>
        <a:p>
          <a:pPr algn="l"/>
          <a:endParaRPr lang="es-ES" sz="2200" b="1" dirty="0">
            <a:solidFill>
              <a:srgbClr val="000000"/>
            </a:solidFill>
          </a:endParaRPr>
        </a:p>
      </dgm:t>
    </dgm:pt>
    <dgm:pt modelId="{AB138291-97F2-4854-B56B-227BD24333AD}" type="parTrans" cxnId="{B71EC514-F720-4216-8F4A-8EDA38F38AAB}">
      <dgm:prSet/>
      <dgm:spPr/>
      <dgm:t>
        <a:bodyPr/>
        <a:lstStyle/>
        <a:p>
          <a:endParaRPr lang="es-ES"/>
        </a:p>
      </dgm:t>
    </dgm:pt>
    <dgm:pt modelId="{8DF5AD09-2FD7-4C44-BE00-F3D0C5B3E394}" type="sibTrans" cxnId="{B71EC514-F720-4216-8F4A-8EDA38F38AAB}">
      <dgm:prSet/>
      <dgm:spPr/>
      <dgm:t>
        <a:bodyPr/>
        <a:lstStyle/>
        <a:p>
          <a:endParaRPr lang="es-ES"/>
        </a:p>
      </dgm:t>
    </dgm:pt>
    <dgm:pt modelId="{AAE1526F-9600-474D-A14D-2DACCD8575E7}">
      <dgm:prSet phldrT="[Texto]" custT="1"/>
      <dgm:spPr>
        <a:solidFill>
          <a:srgbClr val="DCE6F2"/>
        </a:solidFill>
        <a:ln>
          <a:solidFill>
            <a:srgbClr val="000000"/>
          </a:solidFill>
        </a:ln>
      </dgm:spPr>
      <dgm:t>
        <a:bodyPr/>
        <a:lstStyle/>
        <a:p>
          <a:pPr algn="l"/>
          <a:r>
            <a:rPr lang="es-ES" sz="2200" b="0" i="0" dirty="0">
              <a:solidFill>
                <a:srgbClr val="000000"/>
              </a:solidFill>
            </a:rPr>
            <a:t>Determinar la jerarquía o </a:t>
          </a:r>
          <a:r>
            <a:rPr lang="es-ES" sz="2200" b="1" i="0" dirty="0">
              <a:solidFill>
                <a:srgbClr val="000000"/>
              </a:solidFill>
            </a:rPr>
            <a:t>grado de importancia </a:t>
          </a:r>
          <a:r>
            <a:rPr lang="es-ES" sz="2200" b="0" i="0" dirty="0">
              <a:solidFill>
                <a:srgbClr val="000000"/>
              </a:solidFill>
            </a:rPr>
            <a:t>de cada una </a:t>
          </a:r>
          <a:r>
            <a:rPr lang="es-ES" sz="2200" b="1" i="0" dirty="0">
              <a:solidFill>
                <a:srgbClr val="000000"/>
              </a:solidFill>
            </a:rPr>
            <a:t>de estas ideas</a:t>
          </a:r>
          <a:r>
            <a:rPr lang="es-ES" sz="2200" b="0" i="0" dirty="0">
              <a:solidFill>
                <a:srgbClr val="000000"/>
              </a:solidFill>
            </a:rPr>
            <a:t>.</a:t>
          </a:r>
        </a:p>
        <a:p>
          <a:pPr algn="l"/>
          <a:endParaRPr lang="es-ES" sz="2200" b="0" i="0" dirty="0">
            <a:solidFill>
              <a:srgbClr val="000000"/>
            </a:solidFill>
          </a:endParaRPr>
        </a:p>
        <a:p>
          <a:pPr algn="l"/>
          <a:endParaRPr lang="es-ES" sz="2200" b="0" i="0" dirty="0">
            <a:solidFill>
              <a:srgbClr val="000000"/>
            </a:solidFill>
          </a:endParaRPr>
        </a:p>
        <a:p>
          <a:pPr algn="l"/>
          <a:endParaRPr lang="es-ES" sz="2200" b="0" i="0" dirty="0">
            <a:solidFill>
              <a:srgbClr val="000000"/>
            </a:solidFill>
          </a:endParaRPr>
        </a:p>
        <a:p>
          <a:pPr algn="l"/>
          <a:endParaRPr lang="es-ES" sz="2200" b="0" i="0" dirty="0">
            <a:solidFill>
              <a:srgbClr val="000000"/>
            </a:solidFill>
          </a:endParaRPr>
        </a:p>
        <a:p>
          <a:pPr algn="l"/>
          <a:endParaRPr lang="es-ES" sz="2200" b="1" dirty="0">
            <a:solidFill>
              <a:srgbClr val="000000"/>
            </a:solidFill>
          </a:endParaRPr>
        </a:p>
      </dgm:t>
    </dgm:pt>
    <dgm:pt modelId="{D36F5064-7AA8-41FF-9F02-C181A451A7AE}" type="parTrans" cxnId="{187D5967-658D-4352-8B8B-F1416DC90916}">
      <dgm:prSet/>
      <dgm:spPr/>
      <dgm:t>
        <a:bodyPr/>
        <a:lstStyle/>
        <a:p>
          <a:endParaRPr lang="es-ES"/>
        </a:p>
      </dgm:t>
    </dgm:pt>
    <dgm:pt modelId="{BF18273D-6D8B-48A8-9943-1E47143488AC}" type="sibTrans" cxnId="{187D5967-658D-4352-8B8B-F1416DC90916}">
      <dgm:prSet/>
      <dgm:spPr/>
      <dgm:t>
        <a:bodyPr/>
        <a:lstStyle/>
        <a:p>
          <a:endParaRPr lang="es-ES"/>
        </a:p>
      </dgm:t>
    </dgm:pt>
    <dgm:pt modelId="{7DD3FE1A-0221-4BAF-9BA6-3AE0FDECBC13}">
      <dgm:prSet phldrT="[Texto]" custT="1"/>
      <dgm:spPr>
        <a:solidFill>
          <a:srgbClr val="DCE6F2"/>
        </a:solidFill>
        <a:ln>
          <a:solidFill>
            <a:srgbClr val="000000"/>
          </a:solidFill>
        </a:ln>
      </dgm:spPr>
      <dgm:t>
        <a:bodyPr/>
        <a:lstStyle/>
        <a:p>
          <a:pPr algn="l"/>
          <a:r>
            <a:rPr lang="es-ES" sz="2200" b="1" i="0" dirty="0">
              <a:solidFill>
                <a:srgbClr val="000000"/>
              </a:solidFill>
            </a:rPr>
            <a:t>Vincular los conceptos o ideas </a:t>
          </a:r>
          <a:r>
            <a:rPr lang="es-ES" sz="2200" b="0" i="0" dirty="0">
              <a:solidFill>
                <a:srgbClr val="000000"/>
              </a:solidFill>
            </a:rPr>
            <a:t>que están relacionados, haciendo uso de líneas </a:t>
          </a:r>
          <a:r>
            <a:rPr lang="es-ES" sz="2100" b="0" i="0" dirty="0">
              <a:solidFill>
                <a:srgbClr val="000000"/>
              </a:solidFill>
            </a:rPr>
            <a:t>interrumpidas</a:t>
          </a:r>
          <a:r>
            <a:rPr lang="es-ES" sz="2200" b="0" i="0" dirty="0">
              <a:solidFill>
                <a:srgbClr val="000000"/>
              </a:solidFill>
            </a:rPr>
            <a:t> por palabras de enlace, tales como (es, según, entre, lleva a, pueden ser,…)</a:t>
          </a:r>
          <a:endParaRPr lang="es-ES" sz="2200" b="1" dirty="0">
            <a:solidFill>
              <a:srgbClr val="000000"/>
            </a:solidFill>
          </a:endParaRPr>
        </a:p>
      </dgm:t>
    </dgm:pt>
    <dgm:pt modelId="{FFC687EE-A18C-4DF0-870C-967620F8E40E}" type="parTrans" cxnId="{CDD1C034-BEBC-4B4C-89BA-F1E230F854B9}">
      <dgm:prSet/>
      <dgm:spPr/>
      <dgm:t>
        <a:bodyPr/>
        <a:lstStyle/>
        <a:p>
          <a:endParaRPr lang="es-ES"/>
        </a:p>
      </dgm:t>
    </dgm:pt>
    <dgm:pt modelId="{67320EA8-92BD-400D-80C0-6EDAF36A1A02}" type="sibTrans" cxnId="{CDD1C034-BEBC-4B4C-89BA-F1E230F854B9}">
      <dgm:prSet/>
      <dgm:spPr/>
      <dgm:t>
        <a:bodyPr/>
        <a:lstStyle/>
        <a:p>
          <a:endParaRPr lang="es-ES"/>
        </a:p>
      </dgm:t>
    </dgm:pt>
    <dgm:pt modelId="{EE205E8F-58A7-4D98-B53E-11BE738808F5}">
      <dgm:prSet phldrT="[Texto]" custT="1"/>
      <dgm:spPr>
        <a:solidFill>
          <a:srgbClr val="DCE6F2"/>
        </a:solidFill>
        <a:ln>
          <a:solidFill>
            <a:srgbClr val="000000"/>
          </a:solidFill>
        </a:ln>
      </dgm:spPr>
      <dgm:t>
        <a:bodyPr/>
        <a:lstStyle/>
        <a:p>
          <a:pPr algn="l"/>
          <a:r>
            <a:rPr lang="es-ES" sz="2200" b="0" i="0" dirty="0">
              <a:solidFill>
                <a:srgbClr val="000000"/>
              </a:solidFill>
            </a:rPr>
            <a:t>Determinar la </a:t>
          </a:r>
          <a:r>
            <a:rPr lang="es-ES" sz="2200" b="1" i="0" dirty="0">
              <a:solidFill>
                <a:srgbClr val="000000"/>
              </a:solidFill>
            </a:rPr>
            <a:t>relación existente </a:t>
          </a:r>
          <a:r>
            <a:rPr lang="es-ES" sz="2200" b="0" i="0" dirty="0">
              <a:solidFill>
                <a:srgbClr val="000000"/>
              </a:solidFill>
            </a:rPr>
            <a:t>entre los conceptos o palabras clave.</a:t>
          </a:r>
        </a:p>
        <a:p>
          <a:pPr algn="l"/>
          <a:endParaRPr lang="es-ES" sz="2200" b="0" i="0" dirty="0">
            <a:solidFill>
              <a:srgbClr val="000000"/>
            </a:solidFill>
          </a:endParaRPr>
        </a:p>
        <a:p>
          <a:pPr algn="l"/>
          <a:endParaRPr lang="es-ES" sz="2200" b="0" i="0" dirty="0">
            <a:solidFill>
              <a:srgbClr val="000000"/>
            </a:solidFill>
          </a:endParaRPr>
        </a:p>
        <a:p>
          <a:pPr algn="l"/>
          <a:endParaRPr lang="es-ES" sz="2200" b="0" i="0" dirty="0">
            <a:solidFill>
              <a:srgbClr val="000000"/>
            </a:solidFill>
          </a:endParaRPr>
        </a:p>
        <a:p>
          <a:pPr algn="l"/>
          <a:endParaRPr lang="es-ES" sz="2200" b="0" i="0" dirty="0">
            <a:solidFill>
              <a:srgbClr val="000000"/>
            </a:solidFill>
          </a:endParaRPr>
        </a:p>
        <a:p>
          <a:pPr algn="l"/>
          <a:endParaRPr lang="es-ES" sz="2200" b="0" i="0" dirty="0">
            <a:solidFill>
              <a:srgbClr val="000000"/>
            </a:solidFill>
          </a:endParaRPr>
        </a:p>
      </dgm:t>
    </dgm:pt>
    <dgm:pt modelId="{029644AA-28D6-4A0C-93F2-BF74631AEE36}" type="parTrans" cxnId="{F9FED5B3-9D1D-43CE-B165-5CCCAFED67ED}">
      <dgm:prSet/>
      <dgm:spPr/>
      <dgm:t>
        <a:bodyPr/>
        <a:lstStyle/>
        <a:p>
          <a:endParaRPr lang="es-ES"/>
        </a:p>
      </dgm:t>
    </dgm:pt>
    <dgm:pt modelId="{22904E52-3E90-4D9B-9078-7A2F885EF832}" type="sibTrans" cxnId="{F9FED5B3-9D1D-43CE-B165-5CCCAFED67ED}">
      <dgm:prSet/>
      <dgm:spPr/>
      <dgm:t>
        <a:bodyPr/>
        <a:lstStyle/>
        <a:p>
          <a:endParaRPr lang="es-ES"/>
        </a:p>
      </dgm:t>
    </dgm:pt>
    <dgm:pt modelId="{30F4A9A1-4FE0-4039-BBE1-C3A156C1A95E}" type="pres">
      <dgm:prSet presAssocID="{E2B4ACEB-FBC2-4A96-9E6E-788EED80A40D}" presName="composite" presStyleCnt="0">
        <dgm:presLayoutVars>
          <dgm:chMax val="1"/>
          <dgm:dir/>
          <dgm:resizeHandles val="exact"/>
        </dgm:presLayoutVars>
      </dgm:prSet>
      <dgm:spPr/>
    </dgm:pt>
    <dgm:pt modelId="{0B74B640-090F-4381-B84E-F4E9840EF180}" type="pres">
      <dgm:prSet presAssocID="{85694698-F96E-4E60-8790-16A420793383}" presName="roof" presStyleLbl="dkBgShp" presStyleIdx="0" presStyleCnt="2"/>
      <dgm:spPr/>
    </dgm:pt>
    <dgm:pt modelId="{869D3B1F-97F8-44C8-B6C0-289B2A3C23D8}" type="pres">
      <dgm:prSet presAssocID="{85694698-F96E-4E60-8790-16A420793383}" presName="pillars" presStyleCnt="0"/>
      <dgm:spPr/>
    </dgm:pt>
    <dgm:pt modelId="{08AEA316-5D58-4F10-A93A-D849B4572098}" type="pres">
      <dgm:prSet presAssocID="{85694698-F96E-4E60-8790-16A420793383}" presName="pillar1" presStyleLbl="node1" presStyleIdx="0" presStyleCnt="5" custScaleX="55966" custLinFactNeighborX="-1256">
        <dgm:presLayoutVars>
          <dgm:bulletEnabled val="1"/>
        </dgm:presLayoutVars>
      </dgm:prSet>
      <dgm:spPr/>
    </dgm:pt>
    <dgm:pt modelId="{CD092A77-757E-4160-9638-D9CEBC78C5FD}" type="pres">
      <dgm:prSet presAssocID="{00789EAF-25E4-41F3-B4B1-3EE2A5C0CACD}" presName="pillarX" presStyleLbl="node1" presStyleIdx="1" presStyleCnt="5" custScaleX="60295">
        <dgm:presLayoutVars>
          <dgm:bulletEnabled val="1"/>
        </dgm:presLayoutVars>
      </dgm:prSet>
      <dgm:spPr/>
    </dgm:pt>
    <dgm:pt modelId="{AE3C31AA-747C-4BD0-94FB-1ADAE59E0E34}" type="pres">
      <dgm:prSet presAssocID="{AAE1526F-9600-474D-A14D-2DACCD8575E7}" presName="pillarX" presStyleLbl="node1" presStyleIdx="2" presStyleCnt="5" custScaleX="61125">
        <dgm:presLayoutVars>
          <dgm:bulletEnabled val="1"/>
        </dgm:presLayoutVars>
      </dgm:prSet>
      <dgm:spPr/>
    </dgm:pt>
    <dgm:pt modelId="{2149C342-17F4-4F42-9932-965846B7748C}" type="pres">
      <dgm:prSet presAssocID="{EE205E8F-58A7-4D98-B53E-11BE738808F5}" presName="pillarX" presStyleLbl="node1" presStyleIdx="3" presStyleCnt="5" custScaleX="60295">
        <dgm:presLayoutVars>
          <dgm:bulletEnabled val="1"/>
        </dgm:presLayoutVars>
      </dgm:prSet>
      <dgm:spPr/>
    </dgm:pt>
    <dgm:pt modelId="{386CFB46-876F-4053-8EE0-21398DAF8D25}" type="pres">
      <dgm:prSet presAssocID="{7DD3FE1A-0221-4BAF-9BA6-3AE0FDECBC13}" presName="pillarX" presStyleLbl="node1" presStyleIdx="4" presStyleCnt="5" custScaleX="60295">
        <dgm:presLayoutVars>
          <dgm:bulletEnabled val="1"/>
        </dgm:presLayoutVars>
      </dgm:prSet>
      <dgm:spPr/>
    </dgm:pt>
    <dgm:pt modelId="{33D0A462-30CF-4396-B5CE-9876E6B68F22}" type="pres">
      <dgm:prSet presAssocID="{85694698-F96E-4E60-8790-16A420793383}" presName="base" presStyleLbl="dkBgShp" presStyleIdx="1" presStyleCnt="2"/>
      <dgm:spPr>
        <a:solidFill>
          <a:schemeClr val="bg1"/>
        </a:solidFill>
        <a:ln>
          <a:solidFill>
            <a:srgbClr val="000000"/>
          </a:solidFill>
        </a:ln>
      </dgm:spPr>
    </dgm:pt>
  </dgm:ptLst>
  <dgm:cxnLst>
    <dgm:cxn modelId="{B71EC514-F720-4216-8F4A-8EDA38F38AAB}" srcId="{85694698-F96E-4E60-8790-16A420793383}" destId="{00789EAF-25E4-41F3-B4B1-3EE2A5C0CACD}" srcOrd="1" destOrd="0" parTransId="{AB138291-97F2-4854-B56B-227BD24333AD}" sibTransId="{8DF5AD09-2FD7-4C44-BE00-F3D0C5B3E394}"/>
    <dgm:cxn modelId="{C30E662C-179F-41E9-A0BA-F6A7F7CF6654}" type="presOf" srcId="{E2B4ACEB-FBC2-4A96-9E6E-788EED80A40D}" destId="{30F4A9A1-4FE0-4039-BBE1-C3A156C1A95E}" srcOrd="0" destOrd="0" presId="urn:microsoft.com/office/officeart/2005/8/layout/hList3"/>
    <dgm:cxn modelId="{B8D7DE32-7924-4C83-966E-E19CFECF882F}" type="presOf" srcId="{2142967D-304C-4110-A514-41B49F4FE961}" destId="{08AEA316-5D58-4F10-A93A-D849B4572098}" srcOrd="0" destOrd="0" presId="urn:microsoft.com/office/officeart/2005/8/layout/hList3"/>
    <dgm:cxn modelId="{CDD1C034-BEBC-4B4C-89BA-F1E230F854B9}" srcId="{85694698-F96E-4E60-8790-16A420793383}" destId="{7DD3FE1A-0221-4BAF-9BA6-3AE0FDECBC13}" srcOrd="4" destOrd="0" parTransId="{FFC687EE-A18C-4DF0-870C-967620F8E40E}" sibTransId="{67320EA8-92BD-400D-80C0-6EDAF36A1A02}"/>
    <dgm:cxn modelId="{755D4E48-5748-4329-AAC0-4C90BE7795C8}" srcId="{85694698-F96E-4E60-8790-16A420793383}" destId="{2142967D-304C-4110-A514-41B49F4FE961}" srcOrd="0" destOrd="0" parTransId="{54465408-C31A-4D2B-8862-120D20713EFE}" sibTransId="{B45F92C3-7ACA-451B-8229-969EB13DAC80}"/>
    <dgm:cxn modelId="{97DF5F55-B960-4D9F-A5B1-DCC0CFE67EA4}" type="presOf" srcId="{AAE1526F-9600-474D-A14D-2DACCD8575E7}" destId="{AE3C31AA-747C-4BD0-94FB-1ADAE59E0E34}" srcOrd="0" destOrd="0" presId="urn:microsoft.com/office/officeart/2005/8/layout/hList3"/>
    <dgm:cxn modelId="{187D5967-658D-4352-8B8B-F1416DC90916}" srcId="{85694698-F96E-4E60-8790-16A420793383}" destId="{AAE1526F-9600-474D-A14D-2DACCD8575E7}" srcOrd="2" destOrd="0" parTransId="{D36F5064-7AA8-41FF-9F02-C181A451A7AE}" sibTransId="{BF18273D-6D8B-48A8-9943-1E47143488AC}"/>
    <dgm:cxn modelId="{F9FED5B3-9D1D-43CE-B165-5CCCAFED67ED}" srcId="{85694698-F96E-4E60-8790-16A420793383}" destId="{EE205E8F-58A7-4D98-B53E-11BE738808F5}" srcOrd="3" destOrd="0" parTransId="{029644AA-28D6-4A0C-93F2-BF74631AEE36}" sibTransId="{22904E52-3E90-4D9B-9078-7A2F885EF832}"/>
    <dgm:cxn modelId="{0BD3E9B9-2AA4-4988-BA85-73E2D823DB1C}" type="presOf" srcId="{EE205E8F-58A7-4D98-B53E-11BE738808F5}" destId="{2149C342-17F4-4F42-9932-965846B7748C}" srcOrd="0" destOrd="0" presId="urn:microsoft.com/office/officeart/2005/8/layout/hList3"/>
    <dgm:cxn modelId="{23A763BA-9261-4F40-AA1A-FD7C5916FBA0}" type="presOf" srcId="{00789EAF-25E4-41F3-B4B1-3EE2A5C0CACD}" destId="{CD092A77-757E-4160-9638-D9CEBC78C5FD}" srcOrd="0" destOrd="0" presId="urn:microsoft.com/office/officeart/2005/8/layout/hList3"/>
    <dgm:cxn modelId="{4EC219BB-45D5-4FC3-A4A5-4E731EB35FC8}" type="presOf" srcId="{85694698-F96E-4E60-8790-16A420793383}" destId="{0B74B640-090F-4381-B84E-F4E9840EF180}" srcOrd="0" destOrd="0" presId="urn:microsoft.com/office/officeart/2005/8/layout/hList3"/>
    <dgm:cxn modelId="{4BD3F5CC-5196-4FA8-BFF7-EF8DB5964BC1}" type="presOf" srcId="{7DD3FE1A-0221-4BAF-9BA6-3AE0FDECBC13}" destId="{386CFB46-876F-4053-8EE0-21398DAF8D25}" srcOrd="0" destOrd="0" presId="urn:microsoft.com/office/officeart/2005/8/layout/hList3"/>
    <dgm:cxn modelId="{1F275FD4-43E0-4A3C-896C-8A2F30F793A6}" srcId="{E2B4ACEB-FBC2-4A96-9E6E-788EED80A40D}" destId="{85694698-F96E-4E60-8790-16A420793383}" srcOrd="0" destOrd="0" parTransId="{26BC82EA-AAA4-49A0-B90A-5381DB4E3220}" sibTransId="{C22FDB35-DFFA-4769-A07A-2E64839CE21F}"/>
    <dgm:cxn modelId="{0EE00133-87AE-4B70-98B3-0FB347FC3FEF}" type="presParOf" srcId="{30F4A9A1-4FE0-4039-BBE1-C3A156C1A95E}" destId="{0B74B640-090F-4381-B84E-F4E9840EF180}" srcOrd="0" destOrd="0" presId="urn:microsoft.com/office/officeart/2005/8/layout/hList3"/>
    <dgm:cxn modelId="{334A6046-635A-4785-9564-A9A53F49F7FB}" type="presParOf" srcId="{30F4A9A1-4FE0-4039-BBE1-C3A156C1A95E}" destId="{869D3B1F-97F8-44C8-B6C0-289B2A3C23D8}" srcOrd="1" destOrd="0" presId="urn:microsoft.com/office/officeart/2005/8/layout/hList3"/>
    <dgm:cxn modelId="{27ACF487-07E3-4731-8263-A8094CDCCFB2}" type="presParOf" srcId="{869D3B1F-97F8-44C8-B6C0-289B2A3C23D8}" destId="{08AEA316-5D58-4F10-A93A-D849B4572098}" srcOrd="0" destOrd="0" presId="urn:microsoft.com/office/officeart/2005/8/layout/hList3"/>
    <dgm:cxn modelId="{A7B66F9F-DB72-479A-AB69-C2BCE6AB5EF7}" type="presParOf" srcId="{869D3B1F-97F8-44C8-B6C0-289B2A3C23D8}" destId="{CD092A77-757E-4160-9638-D9CEBC78C5FD}" srcOrd="1" destOrd="0" presId="urn:microsoft.com/office/officeart/2005/8/layout/hList3"/>
    <dgm:cxn modelId="{D2A1B10D-C373-408B-810D-F11684CF5BD4}" type="presParOf" srcId="{869D3B1F-97F8-44C8-B6C0-289B2A3C23D8}" destId="{AE3C31AA-747C-4BD0-94FB-1ADAE59E0E34}" srcOrd="2" destOrd="0" presId="urn:microsoft.com/office/officeart/2005/8/layout/hList3"/>
    <dgm:cxn modelId="{EFE36C42-D26B-4C1B-9272-9C904F5256F7}" type="presParOf" srcId="{869D3B1F-97F8-44C8-B6C0-289B2A3C23D8}" destId="{2149C342-17F4-4F42-9932-965846B7748C}" srcOrd="3" destOrd="0" presId="urn:microsoft.com/office/officeart/2005/8/layout/hList3"/>
    <dgm:cxn modelId="{08CEDC96-1CC1-4679-AAF4-32140077FE7C}" type="presParOf" srcId="{869D3B1F-97F8-44C8-B6C0-289B2A3C23D8}" destId="{386CFB46-876F-4053-8EE0-21398DAF8D25}" srcOrd="4" destOrd="0" presId="urn:microsoft.com/office/officeart/2005/8/layout/hList3"/>
    <dgm:cxn modelId="{24302D80-B308-4D27-A8DD-263172186AA3}" type="presParOf" srcId="{30F4A9A1-4FE0-4039-BBE1-C3A156C1A95E}" destId="{33D0A462-30CF-4396-B5CE-9876E6B68F22}" srcOrd="2" destOrd="0" presId="urn:microsoft.com/office/officeart/2005/8/layout/hList3"/>
  </dgm:cxnLst>
  <dgm:bg>
    <a:solidFill>
      <a:srgbClr val="2D73FF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43FCC87-C19F-4E86-B9DE-778589BE02C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E03855C-9669-4600-B03E-16FB727204A7}">
      <dgm:prSet phldrT="[Texto]"/>
      <dgm:spPr>
        <a:solidFill>
          <a:srgbClr val="7030A0"/>
        </a:solidFill>
      </dgm:spPr>
      <dgm:t>
        <a:bodyPr/>
        <a:lstStyle/>
        <a:p>
          <a:r>
            <a:rPr lang="es-ES" b="1" dirty="0"/>
            <a:t>MAPAS CONCEPTUALES</a:t>
          </a:r>
        </a:p>
      </dgm:t>
    </dgm:pt>
    <dgm:pt modelId="{136278ED-6546-4269-A93A-446B0EDCD1A6}" type="parTrans" cxnId="{AA7DD7EE-DC3D-48BC-8CB8-2E4396F4D7C8}">
      <dgm:prSet/>
      <dgm:spPr/>
      <dgm:t>
        <a:bodyPr/>
        <a:lstStyle/>
        <a:p>
          <a:endParaRPr lang="es-ES"/>
        </a:p>
      </dgm:t>
    </dgm:pt>
    <dgm:pt modelId="{9E504ABE-EAD7-4F84-8AD7-DB9359CC4805}" type="sibTrans" cxnId="{AA7DD7EE-DC3D-48BC-8CB8-2E4396F4D7C8}">
      <dgm:prSet/>
      <dgm:spPr/>
      <dgm:t>
        <a:bodyPr/>
        <a:lstStyle/>
        <a:p>
          <a:endParaRPr lang="es-ES"/>
        </a:p>
      </dgm:t>
    </dgm:pt>
    <dgm:pt modelId="{566003D1-4AF0-450E-9B8E-8168912AD140}">
      <dgm:prSet phldrT="[Texto]"/>
      <dgm:spPr>
        <a:solidFill>
          <a:srgbClr val="A365D1"/>
        </a:solidFill>
      </dgm:spPr>
      <dgm:t>
        <a:bodyPr/>
        <a:lstStyle/>
        <a:p>
          <a:pPr algn="l"/>
          <a:r>
            <a:rPr lang="es-ES" dirty="0">
              <a:solidFill>
                <a:schemeClr val="bg1"/>
              </a:solidFill>
            </a:rPr>
            <a:t>Se centran exclusivamente en lo verbal.</a:t>
          </a:r>
        </a:p>
      </dgm:t>
    </dgm:pt>
    <dgm:pt modelId="{7EFCC4D4-5370-4A2C-9704-F5EB87517D85}" type="parTrans" cxnId="{9B0F5DBC-A70D-4B85-87D4-92DD4744A76F}">
      <dgm:prSet/>
      <dgm:spPr/>
      <dgm:t>
        <a:bodyPr/>
        <a:lstStyle/>
        <a:p>
          <a:endParaRPr lang="es-ES"/>
        </a:p>
      </dgm:t>
    </dgm:pt>
    <dgm:pt modelId="{FB359D97-93FE-41C1-A987-9687F456C5E7}" type="sibTrans" cxnId="{9B0F5DBC-A70D-4B85-87D4-92DD4744A76F}">
      <dgm:prSet/>
      <dgm:spPr/>
      <dgm:t>
        <a:bodyPr/>
        <a:lstStyle/>
        <a:p>
          <a:endParaRPr lang="es-ES"/>
        </a:p>
      </dgm:t>
    </dgm:pt>
    <dgm:pt modelId="{FCD085B5-4AFA-4646-8AF4-DCC2F644E247}">
      <dgm:prSet phldrT="[Texto]"/>
      <dgm:spPr>
        <a:solidFill>
          <a:srgbClr val="A365D1"/>
        </a:solidFill>
      </dgm:spPr>
      <dgm:t>
        <a:bodyPr/>
        <a:lstStyle/>
        <a:p>
          <a:pPr algn="l"/>
          <a:r>
            <a:rPr lang="es-ES" dirty="0">
              <a:solidFill>
                <a:schemeClr val="bg1"/>
              </a:solidFill>
            </a:rPr>
            <a:t>Más limitados que los mapas mentales.</a:t>
          </a:r>
        </a:p>
      </dgm:t>
    </dgm:pt>
    <dgm:pt modelId="{3DC566BD-7A7F-405F-BBF4-E01D1630CB3E}" type="parTrans" cxnId="{7A961D2D-A308-4F17-9446-D9DFAD44E04B}">
      <dgm:prSet/>
      <dgm:spPr/>
      <dgm:t>
        <a:bodyPr/>
        <a:lstStyle/>
        <a:p>
          <a:endParaRPr lang="es-ES"/>
        </a:p>
      </dgm:t>
    </dgm:pt>
    <dgm:pt modelId="{9D24A1A6-75A8-4B18-9E09-773F9F34021E}" type="sibTrans" cxnId="{7A961D2D-A308-4F17-9446-D9DFAD44E04B}">
      <dgm:prSet/>
      <dgm:spPr/>
      <dgm:t>
        <a:bodyPr/>
        <a:lstStyle/>
        <a:p>
          <a:endParaRPr lang="es-ES"/>
        </a:p>
      </dgm:t>
    </dgm:pt>
    <dgm:pt modelId="{0069B28D-074A-4934-AC7D-099B521A8F5B}">
      <dgm:prSet phldrT="[Texto]"/>
      <dgm:spPr>
        <a:solidFill>
          <a:srgbClr val="0040C0"/>
        </a:solidFill>
      </dgm:spPr>
      <dgm:t>
        <a:bodyPr/>
        <a:lstStyle/>
        <a:p>
          <a:r>
            <a:rPr lang="es-ES" b="1"/>
            <a:t>MAPAS MENTALES</a:t>
          </a:r>
          <a:endParaRPr lang="es-ES" b="1" dirty="0"/>
        </a:p>
      </dgm:t>
    </dgm:pt>
    <dgm:pt modelId="{5E8B17F8-C5C5-45B3-993F-01B44A1DC261}" type="parTrans" cxnId="{BB179196-6473-4CF1-8A5A-AEED0E1DBBC6}">
      <dgm:prSet/>
      <dgm:spPr/>
      <dgm:t>
        <a:bodyPr/>
        <a:lstStyle/>
        <a:p>
          <a:endParaRPr lang="es-ES"/>
        </a:p>
      </dgm:t>
    </dgm:pt>
    <dgm:pt modelId="{D2C8A128-54EC-4BB4-89E0-05E7B1475DA1}" type="sibTrans" cxnId="{BB179196-6473-4CF1-8A5A-AEED0E1DBBC6}">
      <dgm:prSet/>
      <dgm:spPr/>
      <dgm:t>
        <a:bodyPr/>
        <a:lstStyle/>
        <a:p>
          <a:endParaRPr lang="es-ES"/>
        </a:p>
      </dgm:t>
    </dgm:pt>
    <dgm:pt modelId="{9C667971-DBDE-42AE-8327-F72AEC45DDB3}">
      <dgm:prSet phldrT="[Texto]"/>
      <dgm:spPr>
        <a:solidFill>
          <a:srgbClr val="2982DF"/>
        </a:solidFill>
      </dgm:spPr>
      <dgm:t>
        <a:bodyPr/>
        <a:lstStyle/>
        <a:p>
          <a:pPr algn="l"/>
          <a:r>
            <a:rPr lang="es-ES" dirty="0">
              <a:solidFill>
                <a:srgbClr val="FFFFFF"/>
              </a:solidFill>
            </a:rPr>
            <a:t>Se apoyan más en recursos gráficos (imágenes, colores, etc.).</a:t>
          </a:r>
        </a:p>
      </dgm:t>
    </dgm:pt>
    <dgm:pt modelId="{E573F621-BBFC-4F6A-A6EE-6329BB1EB5F8}" type="parTrans" cxnId="{A02277E4-5FB4-415B-AB67-C13A2B47B9FA}">
      <dgm:prSet/>
      <dgm:spPr/>
      <dgm:t>
        <a:bodyPr/>
        <a:lstStyle/>
        <a:p>
          <a:endParaRPr lang="es-ES"/>
        </a:p>
      </dgm:t>
    </dgm:pt>
    <dgm:pt modelId="{4FD2873F-609A-4F3D-B8AF-7EEC084CBFAC}" type="sibTrans" cxnId="{A02277E4-5FB4-415B-AB67-C13A2B47B9FA}">
      <dgm:prSet/>
      <dgm:spPr/>
      <dgm:t>
        <a:bodyPr/>
        <a:lstStyle/>
        <a:p>
          <a:endParaRPr lang="es-ES"/>
        </a:p>
      </dgm:t>
    </dgm:pt>
    <dgm:pt modelId="{00076EFE-37FC-45FA-BFA3-E5FF1B434F16}">
      <dgm:prSet phldrT="[Texto]"/>
      <dgm:spPr>
        <a:solidFill>
          <a:srgbClr val="2982DF"/>
        </a:solidFill>
      </dgm:spPr>
      <dgm:t>
        <a:bodyPr/>
        <a:lstStyle/>
        <a:p>
          <a:pPr algn="l"/>
          <a:r>
            <a:rPr lang="es-ES" dirty="0">
              <a:solidFill>
                <a:srgbClr val="FFFFFF"/>
              </a:solidFill>
            </a:rPr>
            <a:t>Facilita la comprensión y el recuerdo asociando ideas.</a:t>
          </a:r>
        </a:p>
      </dgm:t>
    </dgm:pt>
    <dgm:pt modelId="{23F18AF6-7F5A-497D-8858-98EE717138E8}" type="parTrans" cxnId="{A696A777-C542-49BC-AD89-C352CF9CDA8E}">
      <dgm:prSet/>
      <dgm:spPr/>
      <dgm:t>
        <a:bodyPr/>
        <a:lstStyle/>
        <a:p>
          <a:endParaRPr lang="es-ES"/>
        </a:p>
      </dgm:t>
    </dgm:pt>
    <dgm:pt modelId="{C13F0BCE-3D76-47E2-8AC9-2ECF5004FFAF}" type="sibTrans" cxnId="{A696A777-C542-49BC-AD89-C352CF9CDA8E}">
      <dgm:prSet/>
      <dgm:spPr/>
      <dgm:t>
        <a:bodyPr/>
        <a:lstStyle/>
        <a:p>
          <a:endParaRPr lang="es-ES"/>
        </a:p>
      </dgm:t>
    </dgm:pt>
    <dgm:pt modelId="{A8D2E8C3-0BFA-4574-9229-E20D2DBE89D9}" type="pres">
      <dgm:prSet presAssocID="{A43FCC87-C19F-4E86-B9DE-778589BE02C1}" presName="Name0" presStyleCnt="0">
        <dgm:presLayoutVars>
          <dgm:dir/>
          <dgm:animLvl val="lvl"/>
          <dgm:resizeHandles val="exact"/>
        </dgm:presLayoutVars>
      </dgm:prSet>
      <dgm:spPr/>
    </dgm:pt>
    <dgm:pt modelId="{58D2C7B1-9A66-4F0B-A500-F41BA7079E09}" type="pres">
      <dgm:prSet presAssocID="{6E03855C-9669-4600-B03E-16FB727204A7}" presName="composite" presStyleCnt="0"/>
      <dgm:spPr/>
    </dgm:pt>
    <dgm:pt modelId="{98031054-C41C-433F-AC81-32470F6BE653}" type="pres">
      <dgm:prSet presAssocID="{6E03855C-9669-4600-B03E-16FB727204A7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21357915-49B4-4199-9065-830F311E0896}" type="pres">
      <dgm:prSet presAssocID="{6E03855C-9669-4600-B03E-16FB727204A7}" presName="desTx" presStyleLbl="alignAccFollowNode1" presStyleIdx="0" presStyleCnt="2">
        <dgm:presLayoutVars>
          <dgm:bulletEnabled val="1"/>
        </dgm:presLayoutVars>
      </dgm:prSet>
      <dgm:spPr/>
    </dgm:pt>
    <dgm:pt modelId="{AD7D3D6A-7F0A-4497-A300-6E419D1185DF}" type="pres">
      <dgm:prSet presAssocID="{9E504ABE-EAD7-4F84-8AD7-DB9359CC4805}" presName="space" presStyleCnt="0"/>
      <dgm:spPr/>
    </dgm:pt>
    <dgm:pt modelId="{BC6434B8-35EB-4DF5-B1AF-0D7CEB74236F}" type="pres">
      <dgm:prSet presAssocID="{0069B28D-074A-4934-AC7D-099B521A8F5B}" presName="composite" presStyleCnt="0"/>
      <dgm:spPr/>
    </dgm:pt>
    <dgm:pt modelId="{01FEA47E-CAB8-4C4C-9224-5CF83641B196}" type="pres">
      <dgm:prSet presAssocID="{0069B28D-074A-4934-AC7D-099B521A8F5B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367EE241-A08E-4450-AB45-9B5B1BE0B18D}" type="pres">
      <dgm:prSet presAssocID="{0069B28D-074A-4934-AC7D-099B521A8F5B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9B6D342A-C69E-4B4A-B2F2-9A5DB0B7779A}" type="presOf" srcId="{FCD085B5-4AFA-4646-8AF4-DCC2F644E247}" destId="{21357915-49B4-4199-9065-830F311E0896}" srcOrd="0" destOrd="1" presId="urn:microsoft.com/office/officeart/2005/8/layout/hList1"/>
    <dgm:cxn modelId="{7A961D2D-A308-4F17-9446-D9DFAD44E04B}" srcId="{6E03855C-9669-4600-B03E-16FB727204A7}" destId="{FCD085B5-4AFA-4646-8AF4-DCC2F644E247}" srcOrd="1" destOrd="0" parTransId="{3DC566BD-7A7F-405F-BBF4-E01D1630CB3E}" sibTransId="{9D24A1A6-75A8-4B18-9E09-773F9F34021E}"/>
    <dgm:cxn modelId="{0F4D8A3B-EF9E-49E2-B062-C2721BCDBE9E}" type="presOf" srcId="{00076EFE-37FC-45FA-BFA3-E5FF1B434F16}" destId="{367EE241-A08E-4450-AB45-9B5B1BE0B18D}" srcOrd="0" destOrd="1" presId="urn:microsoft.com/office/officeart/2005/8/layout/hList1"/>
    <dgm:cxn modelId="{D93B0F58-C478-4DB4-86A1-55CCC80B8468}" type="presOf" srcId="{566003D1-4AF0-450E-9B8E-8168912AD140}" destId="{21357915-49B4-4199-9065-830F311E0896}" srcOrd="0" destOrd="0" presId="urn:microsoft.com/office/officeart/2005/8/layout/hList1"/>
    <dgm:cxn modelId="{C9603569-18A7-477F-80BB-C4F647AA6929}" type="presOf" srcId="{0069B28D-074A-4934-AC7D-099B521A8F5B}" destId="{01FEA47E-CAB8-4C4C-9224-5CF83641B196}" srcOrd="0" destOrd="0" presId="urn:microsoft.com/office/officeart/2005/8/layout/hList1"/>
    <dgm:cxn modelId="{A696A777-C542-49BC-AD89-C352CF9CDA8E}" srcId="{0069B28D-074A-4934-AC7D-099B521A8F5B}" destId="{00076EFE-37FC-45FA-BFA3-E5FF1B434F16}" srcOrd="1" destOrd="0" parTransId="{23F18AF6-7F5A-497D-8858-98EE717138E8}" sibTransId="{C13F0BCE-3D76-47E2-8AC9-2ECF5004FFAF}"/>
    <dgm:cxn modelId="{BB179196-6473-4CF1-8A5A-AEED0E1DBBC6}" srcId="{A43FCC87-C19F-4E86-B9DE-778589BE02C1}" destId="{0069B28D-074A-4934-AC7D-099B521A8F5B}" srcOrd="1" destOrd="0" parTransId="{5E8B17F8-C5C5-45B3-993F-01B44A1DC261}" sibTransId="{D2C8A128-54EC-4BB4-89E0-05E7B1475DA1}"/>
    <dgm:cxn modelId="{18B06CAF-588B-49D5-916C-7E18C28DD36F}" type="presOf" srcId="{A43FCC87-C19F-4E86-B9DE-778589BE02C1}" destId="{A8D2E8C3-0BFA-4574-9229-E20D2DBE89D9}" srcOrd="0" destOrd="0" presId="urn:microsoft.com/office/officeart/2005/8/layout/hList1"/>
    <dgm:cxn modelId="{9B0F5DBC-A70D-4B85-87D4-92DD4744A76F}" srcId="{6E03855C-9669-4600-B03E-16FB727204A7}" destId="{566003D1-4AF0-450E-9B8E-8168912AD140}" srcOrd="0" destOrd="0" parTransId="{7EFCC4D4-5370-4A2C-9704-F5EB87517D85}" sibTransId="{FB359D97-93FE-41C1-A987-9687F456C5E7}"/>
    <dgm:cxn modelId="{D0B6FED4-2AE1-4F51-B4DD-021732013E0C}" type="presOf" srcId="{9C667971-DBDE-42AE-8327-F72AEC45DDB3}" destId="{367EE241-A08E-4450-AB45-9B5B1BE0B18D}" srcOrd="0" destOrd="0" presId="urn:microsoft.com/office/officeart/2005/8/layout/hList1"/>
    <dgm:cxn modelId="{55B5AFDD-77D4-4D6D-AFA0-959AF0EB0239}" type="presOf" srcId="{6E03855C-9669-4600-B03E-16FB727204A7}" destId="{98031054-C41C-433F-AC81-32470F6BE653}" srcOrd="0" destOrd="0" presId="urn:microsoft.com/office/officeart/2005/8/layout/hList1"/>
    <dgm:cxn modelId="{A02277E4-5FB4-415B-AB67-C13A2B47B9FA}" srcId="{0069B28D-074A-4934-AC7D-099B521A8F5B}" destId="{9C667971-DBDE-42AE-8327-F72AEC45DDB3}" srcOrd="0" destOrd="0" parTransId="{E573F621-BBFC-4F6A-A6EE-6329BB1EB5F8}" sibTransId="{4FD2873F-609A-4F3D-B8AF-7EEC084CBFAC}"/>
    <dgm:cxn modelId="{AA7DD7EE-DC3D-48BC-8CB8-2E4396F4D7C8}" srcId="{A43FCC87-C19F-4E86-B9DE-778589BE02C1}" destId="{6E03855C-9669-4600-B03E-16FB727204A7}" srcOrd="0" destOrd="0" parTransId="{136278ED-6546-4269-A93A-446B0EDCD1A6}" sibTransId="{9E504ABE-EAD7-4F84-8AD7-DB9359CC4805}"/>
    <dgm:cxn modelId="{711438C1-8394-4E31-AC03-670BB1980D38}" type="presParOf" srcId="{A8D2E8C3-0BFA-4574-9229-E20D2DBE89D9}" destId="{58D2C7B1-9A66-4F0B-A500-F41BA7079E09}" srcOrd="0" destOrd="0" presId="urn:microsoft.com/office/officeart/2005/8/layout/hList1"/>
    <dgm:cxn modelId="{D3D7BFE6-115F-4F75-B3FD-5414F5C366DB}" type="presParOf" srcId="{58D2C7B1-9A66-4F0B-A500-F41BA7079E09}" destId="{98031054-C41C-433F-AC81-32470F6BE653}" srcOrd="0" destOrd="0" presId="urn:microsoft.com/office/officeart/2005/8/layout/hList1"/>
    <dgm:cxn modelId="{735FCF10-16EA-4840-9FC9-4B0FD03DABF0}" type="presParOf" srcId="{58D2C7B1-9A66-4F0B-A500-F41BA7079E09}" destId="{21357915-49B4-4199-9065-830F311E0896}" srcOrd="1" destOrd="0" presId="urn:microsoft.com/office/officeart/2005/8/layout/hList1"/>
    <dgm:cxn modelId="{4399B296-E833-48ED-A7EC-95E6AEF07DF6}" type="presParOf" srcId="{A8D2E8C3-0BFA-4574-9229-E20D2DBE89D9}" destId="{AD7D3D6A-7F0A-4497-A300-6E419D1185DF}" srcOrd="1" destOrd="0" presId="urn:microsoft.com/office/officeart/2005/8/layout/hList1"/>
    <dgm:cxn modelId="{95B46398-A497-4B8C-A25B-A49333DBA41F}" type="presParOf" srcId="{A8D2E8C3-0BFA-4574-9229-E20D2DBE89D9}" destId="{BC6434B8-35EB-4DF5-B1AF-0D7CEB74236F}" srcOrd="2" destOrd="0" presId="urn:microsoft.com/office/officeart/2005/8/layout/hList1"/>
    <dgm:cxn modelId="{0A2A1096-24A9-4605-9701-86E9246573BA}" type="presParOf" srcId="{BC6434B8-35EB-4DF5-B1AF-0D7CEB74236F}" destId="{01FEA47E-CAB8-4C4C-9224-5CF83641B196}" srcOrd="0" destOrd="0" presId="urn:microsoft.com/office/officeart/2005/8/layout/hList1"/>
    <dgm:cxn modelId="{B16DFDA0-9C0F-44A2-A1AE-82DCDEE24CF4}" type="presParOf" srcId="{BC6434B8-35EB-4DF5-B1AF-0D7CEB74236F}" destId="{367EE241-A08E-4450-AB45-9B5B1BE0B18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A55986-03BC-4D9A-AB74-FE4FC35BE1BA}">
      <dsp:nvSpPr>
        <dsp:cNvPr id="0" name=""/>
        <dsp:cNvSpPr/>
      </dsp:nvSpPr>
      <dsp:spPr>
        <a:xfrm>
          <a:off x="0" y="0"/>
          <a:ext cx="8712968" cy="16066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/>
            <a:t>¿Tienes horario para estudiar en casa?</a:t>
          </a:r>
        </a:p>
      </dsp:txBody>
      <dsp:txXfrm>
        <a:off x="1903255" y="0"/>
        <a:ext cx="6809712" cy="1606614"/>
      </dsp:txXfrm>
    </dsp:sp>
    <dsp:sp modelId="{E8BE6FC2-B431-4A15-9BAA-67DAA8262343}">
      <dsp:nvSpPr>
        <dsp:cNvPr id="0" name=""/>
        <dsp:cNvSpPr/>
      </dsp:nvSpPr>
      <dsp:spPr>
        <a:xfrm>
          <a:off x="160661" y="160661"/>
          <a:ext cx="1742593" cy="12852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84D14C-369F-43A9-AC8D-591BE9069FB3}">
      <dsp:nvSpPr>
        <dsp:cNvPr id="0" name=""/>
        <dsp:cNvSpPr/>
      </dsp:nvSpPr>
      <dsp:spPr>
        <a:xfrm>
          <a:off x="0" y="1767276"/>
          <a:ext cx="8712968" cy="16066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/>
            <a:t>¿Estudias todos los días al menos una hora?</a:t>
          </a:r>
        </a:p>
      </dsp:txBody>
      <dsp:txXfrm>
        <a:off x="1903255" y="1767276"/>
        <a:ext cx="6809712" cy="1606614"/>
      </dsp:txXfrm>
    </dsp:sp>
    <dsp:sp modelId="{B5E5FB97-19B5-41E5-A0CA-C385B0ED21CA}">
      <dsp:nvSpPr>
        <dsp:cNvPr id="0" name=""/>
        <dsp:cNvSpPr/>
      </dsp:nvSpPr>
      <dsp:spPr>
        <a:xfrm>
          <a:off x="160661" y="1927937"/>
          <a:ext cx="1742593" cy="12852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2CEC4-79A4-49E9-BC2E-AF1FAC6011F3}">
      <dsp:nvSpPr>
        <dsp:cNvPr id="0" name=""/>
        <dsp:cNvSpPr/>
      </dsp:nvSpPr>
      <dsp:spPr>
        <a:xfrm>
          <a:off x="0" y="3534552"/>
          <a:ext cx="8712968" cy="16066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/>
            <a:t>¿Dedicas más tiempo de estudio a materias que son complicadas?</a:t>
          </a:r>
        </a:p>
      </dsp:txBody>
      <dsp:txXfrm>
        <a:off x="1903255" y="3534552"/>
        <a:ext cx="6809712" cy="1606614"/>
      </dsp:txXfrm>
    </dsp:sp>
    <dsp:sp modelId="{01D809A8-DBD8-4E13-A5A5-39F8B3FAAA22}">
      <dsp:nvSpPr>
        <dsp:cNvPr id="0" name=""/>
        <dsp:cNvSpPr/>
      </dsp:nvSpPr>
      <dsp:spPr>
        <a:xfrm>
          <a:off x="160661" y="3695214"/>
          <a:ext cx="1742593" cy="12852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18B983-D6F9-4020-9E63-92BCEE6F9FF1}">
      <dsp:nvSpPr>
        <dsp:cNvPr id="0" name=""/>
        <dsp:cNvSpPr/>
      </dsp:nvSpPr>
      <dsp:spPr>
        <a:xfrm>
          <a:off x="0" y="1677253"/>
          <a:ext cx="2869993" cy="1378698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400" kern="1200" dirty="0"/>
            <a:t>CANTIDAD</a:t>
          </a:r>
        </a:p>
      </dsp:txBody>
      <dsp:txXfrm>
        <a:off x="40381" y="1717634"/>
        <a:ext cx="2789231" cy="12979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8C02FB-14DB-4A62-AD6F-F7884DE8F6B5}">
      <dsp:nvSpPr>
        <dsp:cNvPr id="0" name=""/>
        <dsp:cNvSpPr/>
      </dsp:nvSpPr>
      <dsp:spPr>
        <a:xfrm>
          <a:off x="1460830" y="0"/>
          <a:ext cx="2869993" cy="1532244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100" kern="1200" dirty="0"/>
            <a:t>CALIDAD</a:t>
          </a:r>
        </a:p>
      </dsp:txBody>
      <dsp:txXfrm>
        <a:off x="1505708" y="44878"/>
        <a:ext cx="2780237" cy="14424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DD197C-0FAF-4B14-ABA4-A2720FC8AF2C}">
      <dsp:nvSpPr>
        <dsp:cNvPr id="0" name=""/>
        <dsp:cNvSpPr/>
      </dsp:nvSpPr>
      <dsp:spPr>
        <a:xfrm>
          <a:off x="395523" y="0"/>
          <a:ext cx="8352952" cy="1187095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30CFCD-20A7-489E-B1F5-31F6CDDF41D4}">
      <dsp:nvSpPr>
        <dsp:cNvPr id="0" name=""/>
        <dsp:cNvSpPr/>
      </dsp:nvSpPr>
      <dsp:spPr>
        <a:xfrm>
          <a:off x="395533" y="0"/>
          <a:ext cx="1480541" cy="11870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1FFFF-0C03-430E-BE8D-0F92C7867D45}">
      <dsp:nvSpPr>
        <dsp:cNvPr id="0" name=""/>
        <dsp:cNvSpPr/>
      </dsp:nvSpPr>
      <dsp:spPr>
        <a:xfrm rot="10800000">
          <a:off x="282061" y="1118410"/>
          <a:ext cx="1708588" cy="4695427"/>
        </a:xfrm>
        <a:prstGeom prst="round2SameRect">
          <a:avLst>
            <a:gd name="adj1" fmla="val 10500"/>
            <a:gd name="adj2" fmla="val 0"/>
          </a:avLst>
        </a:prstGeom>
        <a:solidFill>
          <a:srgbClr val="FFFFFF"/>
        </a:solidFill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000000"/>
              </a:solidFill>
            </a:rPr>
            <a:t>-Hojear texto.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000000"/>
              </a:solidFill>
            </a:rPr>
            <a:t>-Leer título y subtítulo.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000000"/>
              </a:solidFill>
            </a:rPr>
            <a:t>-Revisar el inicio y las conclusiones.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000000"/>
              </a:solidFill>
            </a:rPr>
            <a:t>-Leer la primera línea de cada párrafo si el texto es breve.</a:t>
          </a:r>
        </a:p>
      </dsp:txBody>
      <dsp:txXfrm rot="10800000">
        <a:off x="334606" y="1118410"/>
        <a:ext cx="1603498" cy="4642882"/>
      </dsp:txXfrm>
    </dsp:sp>
    <dsp:sp modelId="{EBD82E51-99BF-4B24-A0DF-B26151BCC5A9}">
      <dsp:nvSpPr>
        <dsp:cNvPr id="0" name=""/>
        <dsp:cNvSpPr/>
      </dsp:nvSpPr>
      <dsp:spPr>
        <a:xfrm>
          <a:off x="2112664" y="0"/>
          <a:ext cx="1480541" cy="11870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10AC16-314C-4DC9-9FB0-9C3AEEF03E46}">
      <dsp:nvSpPr>
        <dsp:cNvPr id="0" name=""/>
        <dsp:cNvSpPr/>
      </dsp:nvSpPr>
      <dsp:spPr>
        <a:xfrm rot="10800000">
          <a:off x="1999192" y="1118410"/>
          <a:ext cx="1708588" cy="4695427"/>
        </a:xfrm>
        <a:prstGeom prst="round2SameRect">
          <a:avLst>
            <a:gd name="adj1" fmla="val 10500"/>
            <a:gd name="adj2" fmla="val 0"/>
          </a:avLst>
        </a:prstGeom>
        <a:solidFill>
          <a:srgbClr val="FFFFFF"/>
        </a:solidFill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000000"/>
              </a:solidFill>
            </a:rPr>
            <a:t>-Leer párrafo a párrafo.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000000"/>
              </a:solidFill>
            </a:rPr>
            <a:t>-Usar diccionario.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000000"/>
              </a:solidFill>
            </a:rPr>
            <a:t>-Subrayar conceptos claves.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000000"/>
              </a:solidFill>
            </a:rPr>
            <a:t>-Realizar síntesis al margen.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000000"/>
              </a:solidFill>
            </a:rPr>
            <a:t>-Crear subtítulos.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000000"/>
              </a:solidFill>
            </a:rPr>
            <a:t>-Crear preguntas.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solidFill>
              <a:srgbClr val="000000"/>
            </a:solidFill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solidFill>
              <a:srgbClr val="000000"/>
            </a:solidFill>
          </a:endParaRPr>
        </a:p>
      </dsp:txBody>
      <dsp:txXfrm rot="10800000">
        <a:off x="2051737" y="1118410"/>
        <a:ext cx="1603498" cy="4642882"/>
      </dsp:txXfrm>
    </dsp:sp>
    <dsp:sp modelId="{41A5316D-046E-49F1-9464-069716638B11}">
      <dsp:nvSpPr>
        <dsp:cNvPr id="0" name=""/>
        <dsp:cNvSpPr/>
      </dsp:nvSpPr>
      <dsp:spPr>
        <a:xfrm>
          <a:off x="3829796" y="0"/>
          <a:ext cx="1480541" cy="11870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666541-D6C3-4CF0-94D0-22E3D02AD1ED}">
      <dsp:nvSpPr>
        <dsp:cNvPr id="0" name=""/>
        <dsp:cNvSpPr/>
      </dsp:nvSpPr>
      <dsp:spPr>
        <a:xfrm rot="10800000">
          <a:off x="3714906" y="1136489"/>
          <a:ext cx="1708588" cy="4695427"/>
        </a:xfrm>
        <a:prstGeom prst="round2SameRect">
          <a:avLst>
            <a:gd name="adj1" fmla="val 10500"/>
            <a:gd name="adj2" fmla="val 0"/>
          </a:avLst>
        </a:prstGeom>
        <a:solidFill>
          <a:srgbClr val="FFFFFF"/>
        </a:solidFill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000000"/>
              </a:solidFill>
            </a:rPr>
            <a:t>-Expresar en forma oral las ideas de los párrafos.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000000"/>
              </a:solidFill>
            </a:rPr>
            <a:t>-Contestar las preguntas previas oralmente.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000000"/>
              </a:solidFill>
            </a:rPr>
            <a:t>-Exponer brevemente el tema.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000000"/>
              </a:solidFill>
            </a:rPr>
            <a:t>-Enseñar a otros.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000000"/>
              </a:solidFill>
            </a:rPr>
            <a:t>-Usar palabras propias.</a:t>
          </a:r>
        </a:p>
      </dsp:txBody>
      <dsp:txXfrm rot="10800000">
        <a:off x="3767451" y="1136489"/>
        <a:ext cx="1603498" cy="4642882"/>
      </dsp:txXfrm>
    </dsp:sp>
    <dsp:sp modelId="{52193ED5-0018-485B-9A12-2B2207287705}">
      <dsp:nvSpPr>
        <dsp:cNvPr id="0" name=""/>
        <dsp:cNvSpPr/>
      </dsp:nvSpPr>
      <dsp:spPr>
        <a:xfrm>
          <a:off x="5546927" y="0"/>
          <a:ext cx="1480541" cy="11870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B52546-6157-49F3-8CB0-019443FB1FFD}">
      <dsp:nvSpPr>
        <dsp:cNvPr id="0" name=""/>
        <dsp:cNvSpPr/>
      </dsp:nvSpPr>
      <dsp:spPr>
        <a:xfrm rot="10800000">
          <a:off x="5433454" y="1118410"/>
          <a:ext cx="1708588" cy="4695427"/>
        </a:xfrm>
        <a:prstGeom prst="round2SameRect">
          <a:avLst>
            <a:gd name="adj1" fmla="val 10500"/>
            <a:gd name="adj2" fmla="val 0"/>
          </a:avLst>
        </a:prstGeom>
        <a:solidFill>
          <a:srgbClr val="FFFFFF"/>
        </a:solidFill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000000"/>
              </a:solidFill>
            </a:rPr>
            <a:t>-Sintetizar el tema.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000000"/>
              </a:solidFill>
            </a:rPr>
            <a:t>-Elegir ejercicios modelo.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000000"/>
              </a:solidFill>
            </a:rPr>
            <a:t>-Confeccionar,  mapas conceptuales. esquemas, diagramas, cuadros comparativos, etc.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000000"/>
              </a:solidFill>
            </a:rPr>
            <a:t>-Redactar las ideas principales, hacer resúmenes</a:t>
          </a:r>
        </a:p>
      </dsp:txBody>
      <dsp:txXfrm rot="10800000">
        <a:off x="5485999" y="1118410"/>
        <a:ext cx="1603498" cy="4642882"/>
      </dsp:txXfrm>
    </dsp:sp>
    <dsp:sp modelId="{425DD197-BEFD-474F-AB09-5053EC06CBF9}">
      <dsp:nvSpPr>
        <dsp:cNvPr id="0" name=""/>
        <dsp:cNvSpPr/>
      </dsp:nvSpPr>
      <dsp:spPr>
        <a:xfrm>
          <a:off x="7264058" y="0"/>
          <a:ext cx="1480541" cy="11870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4271BD-BD56-49E8-8B59-38121FED8EE6}">
      <dsp:nvSpPr>
        <dsp:cNvPr id="0" name=""/>
        <dsp:cNvSpPr/>
      </dsp:nvSpPr>
      <dsp:spPr>
        <a:xfrm rot="10800000">
          <a:off x="7150585" y="1118410"/>
          <a:ext cx="1708588" cy="4695427"/>
        </a:xfrm>
        <a:prstGeom prst="round2SameRect">
          <a:avLst>
            <a:gd name="adj1" fmla="val 10500"/>
            <a:gd name="adj2" fmla="val 0"/>
          </a:avLst>
        </a:prstGeom>
        <a:solidFill>
          <a:srgbClr val="FFFFFF"/>
        </a:solidFill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000000"/>
              </a:solidFill>
            </a:rPr>
            <a:t>-Releer lo subrayado.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000000"/>
              </a:solidFill>
            </a:rPr>
            <a:t>-Practicar ejercicios.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000000"/>
              </a:solidFill>
            </a:rPr>
            <a:t>-Repetir las ideas centrales.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000000"/>
              </a:solidFill>
            </a:rPr>
            <a:t>-Contestar preguntas tipo.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000000"/>
              </a:solidFill>
            </a:rPr>
            <a:t>-Releer y memorizar, con apoyo de las síntesis.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000000"/>
              </a:solidFill>
            </a:rPr>
            <a:t>-Repasar periódicamente.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000000"/>
              </a:solidFill>
            </a:rPr>
            <a:t>-Revisar lo olvidado.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solidFill>
                <a:srgbClr val="000000"/>
              </a:solidFill>
            </a:rPr>
            <a:t>-Simular pruebas.</a:t>
          </a:r>
        </a:p>
      </dsp:txBody>
      <dsp:txXfrm rot="10800000">
        <a:off x="7203130" y="1118410"/>
        <a:ext cx="1603498" cy="46428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74B640-090F-4381-B84E-F4E9840EF180}">
      <dsp:nvSpPr>
        <dsp:cNvPr id="0" name=""/>
        <dsp:cNvSpPr/>
      </dsp:nvSpPr>
      <dsp:spPr>
        <a:xfrm>
          <a:off x="0" y="0"/>
          <a:ext cx="9144000" cy="2057400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solidFill>
            <a:srgbClr val="00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i="0" kern="1200" dirty="0">
              <a:solidFill>
                <a:srgbClr val="000000"/>
              </a:solidFill>
            </a:rPr>
            <a:t>RECOMENDACIONES PARA ELABORAR UN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i="0" kern="1200" dirty="0">
              <a:solidFill>
                <a:srgbClr val="000000"/>
              </a:solidFill>
            </a:rPr>
            <a:t>MAPA  CONCEPTUAL EFECTIVO</a:t>
          </a:r>
          <a:endParaRPr lang="es-ES" sz="2800" kern="1200" dirty="0">
            <a:solidFill>
              <a:srgbClr val="000000"/>
            </a:solidFill>
          </a:endParaRPr>
        </a:p>
      </dsp:txBody>
      <dsp:txXfrm>
        <a:off x="0" y="0"/>
        <a:ext cx="9144000" cy="2057400"/>
      </dsp:txXfrm>
    </dsp:sp>
    <dsp:sp modelId="{08AEA316-5D58-4F10-A93A-D849B4572098}">
      <dsp:nvSpPr>
        <dsp:cNvPr id="0" name=""/>
        <dsp:cNvSpPr/>
      </dsp:nvSpPr>
      <dsp:spPr>
        <a:xfrm>
          <a:off x="0" y="2057400"/>
          <a:ext cx="1716671" cy="432054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1" i="0" kern="1200" dirty="0">
              <a:solidFill>
                <a:srgbClr val="000000"/>
              </a:solidFill>
            </a:rPr>
            <a:t>Leer el texto </a:t>
          </a:r>
          <a:r>
            <a:rPr lang="es-ES" sz="1800" b="0" i="0" kern="1200" dirty="0">
              <a:solidFill>
                <a:srgbClr val="000000"/>
              </a:solidFill>
            </a:rPr>
            <a:t>detenidamente,</a:t>
          </a:r>
          <a:r>
            <a:rPr lang="es-ES" sz="2100" b="0" i="0" kern="1200" dirty="0">
              <a:solidFill>
                <a:srgbClr val="000000"/>
              </a:solidFill>
            </a:rPr>
            <a:t> tratando de comprender en la mayor medida posible, cada aspecto del tema en cuestión.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rgbClr val="000000"/>
            </a:solidFill>
          </a:endParaRPr>
        </a:p>
      </dsp:txBody>
      <dsp:txXfrm>
        <a:off x="0" y="2057400"/>
        <a:ext cx="1716671" cy="4320540"/>
      </dsp:txXfrm>
    </dsp:sp>
    <dsp:sp modelId="{CD092A77-757E-4160-9638-D9CEBC78C5FD}">
      <dsp:nvSpPr>
        <dsp:cNvPr id="0" name=""/>
        <dsp:cNvSpPr/>
      </dsp:nvSpPr>
      <dsp:spPr>
        <a:xfrm>
          <a:off x="1718691" y="2057400"/>
          <a:ext cx="1849457" cy="4320540"/>
        </a:xfrm>
        <a:prstGeom prst="rect">
          <a:avLst/>
        </a:prstGeom>
        <a:solidFill>
          <a:srgbClr val="DCE6F2"/>
        </a:solidFill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0" i="0" kern="1200" dirty="0">
              <a:solidFill>
                <a:srgbClr val="000000"/>
              </a:solidFill>
            </a:rPr>
            <a:t>Ubicar y </a:t>
          </a:r>
          <a:r>
            <a:rPr lang="es-ES" sz="2200" b="0" i="1" kern="1200" dirty="0">
              <a:solidFill>
                <a:srgbClr val="000000"/>
              </a:solidFill>
            </a:rPr>
            <a:t>resaltar aquellas ideas o palabras que considere relevantes</a:t>
          </a:r>
          <a:r>
            <a:rPr lang="es-ES" sz="2200" b="0" i="0" kern="1200" dirty="0">
              <a:solidFill>
                <a:srgbClr val="000000"/>
              </a:solidFill>
            </a:rPr>
            <a:t>, las cuales </a:t>
          </a:r>
          <a:r>
            <a:rPr lang="es-ES" sz="1800" b="0" i="0" kern="1200" dirty="0">
              <a:solidFill>
                <a:srgbClr val="000000"/>
              </a:solidFill>
            </a:rPr>
            <a:t>denominaremos </a:t>
          </a:r>
          <a:r>
            <a:rPr lang="es-ES" sz="2200" b="1" i="0" kern="1200" dirty="0">
              <a:solidFill>
                <a:srgbClr val="000000"/>
              </a:solidFill>
            </a:rPr>
            <a:t>palabras clave</a:t>
          </a:r>
          <a:r>
            <a:rPr lang="es-ES" sz="2200" b="0" i="0" kern="1200" dirty="0">
              <a:solidFill>
                <a:srgbClr val="000000"/>
              </a:solidFill>
            </a:rPr>
            <a:t>.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200" b="0" i="0" kern="1200" dirty="0">
            <a:solidFill>
              <a:srgbClr val="000000"/>
            </a:solidFill>
          </a:endParaRP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200" b="1" kern="1200" dirty="0">
            <a:solidFill>
              <a:srgbClr val="000000"/>
            </a:solidFill>
          </a:endParaRPr>
        </a:p>
      </dsp:txBody>
      <dsp:txXfrm>
        <a:off x="1718691" y="2057400"/>
        <a:ext cx="1849457" cy="4320540"/>
      </dsp:txXfrm>
    </dsp:sp>
    <dsp:sp modelId="{AE3C31AA-747C-4BD0-94FB-1ADAE59E0E34}">
      <dsp:nvSpPr>
        <dsp:cNvPr id="0" name=""/>
        <dsp:cNvSpPr/>
      </dsp:nvSpPr>
      <dsp:spPr>
        <a:xfrm>
          <a:off x="3568149" y="2057400"/>
          <a:ext cx="1874916" cy="4320540"/>
        </a:xfrm>
        <a:prstGeom prst="rect">
          <a:avLst/>
        </a:prstGeom>
        <a:solidFill>
          <a:srgbClr val="DCE6F2"/>
        </a:solidFill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0" i="0" kern="1200" dirty="0">
              <a:solidFill>
                <a:srgbClr val="000000"/>
              </a:solidFill>
            </a:rPr>
            <a:t>Determinar la jerarquía o </a:t>
          </a:r>
          <a:r>
            <a:rPr lang="es-ES" sz="2200" b="1" i="0" kern="1200" dirty="0">
              <a:solidFill>
                <a:srgbClr val="000000"/>
              </a:solidFill>
            </a:rPr>
            <a:t>grado de importancia </a:t>
          </a:r>
          <a:r>
            <a:rPr lang="es-ES" sz="2200" b="0" i="0" kern="1200" dirty="0">
              <a:solidFill>
                <a:srgbClr val="000000"/>
              </a:solidFill>
            </a:rPr>
            <a:t>de cada una </a:t>
          </a:r>
          <a:r>
            <a:rPr lang="es-ES" sz="2200" b="1" i="0" kern="1200" dirty="0">
              <a:solidFill>
                <a:srgbClr val="000000"/>
              </a:solidFill>
            </a:rPr>
            <a:t>de estas ideas</a:t>
          </a:r>
          <a:r>
            <a:rPr lang="es-ES" sz="2200" b="0" i="0" kern="1200" dirty="0">
              <a:solidFill>
                <a:srgbClr val="000000"/>
              </a:solidFill>
            </a:rPr>
            <a:t>.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200" b="0" i="0" kern="1200" dirty="0">
            <a:solidFill>
              <a:srgbClr val="000000"/>
            </a:solidFill>
          </a:endParaRP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200" b="0" i="0" kern="1200" dirty="0">
            <a:solidFill>
              <a:srgbClr val="000000"/>
            </a:solidFill>
          </a:endParaRP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200" b="0" i="0" kern="1200" dirty="0">
            <a:solidFill>
              <a:srgbClr val="000000"/>
            </a:solidFill>
          </a:endParaRP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200" b="0" i="0" kern="1200" dirty="0">
            <a:solidFill>
              <a:srgbClr val="000000"/>
            </a:solidFill>
          </a:endParaRP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200" b="1" kern="1200" dirty="0">
            <a:solidFill>
              <a:srgbClr val="000000"/>
            </a:solidFill>
          </a:endParaRPr>
        </a:p>
      </dsp:txBody>
      <dsp:txXfrm>
        <a:off x="3568149" y="2057400"/>
        <a:ext cx="1874916" cy="4320540"/>
      </dsp:txXfrm>
    </dsp:sp>
    <dsp:sp modelId="{2149C342-17F4-4F42-9932-965846B7748C}">
      <dsp:nvSpPr>
        <dsp:cNvPr id="0" name=""/>
        <dsp:cNvSpPr/>
      </dsp:nvSpPr>
      <dsp:spPr>
        <a:xfrm>
          <a:off x="5443065" y="2057400"/>
          <a:ext cx="1849457" cy="4320540"/>
        </a:xfrm>
        <a:prstGeom prst="rect">
          <a:avLst/>
        </a:prstGeom>
        <a:solidFill>
          <a:srgbClr val="DCE6F2"/>
        </a:solidFill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0" i="0" kern="1200" dirty="0">
              <a:solidFill>
                <a:srgbClr val="000000"/>
              </a:solidFill>
            </a:rPr>
            <a:t>Determinar la </a:t>
          </a:r>
          <a:r>
            <a:rPr lang="es-ES" sz="2200" b="1" i="0" kern="1200" dirty="0">
              <a:solidFill>
                <a:srgbClr val="000000"/>
              </a:solidFill>
            </a:rPr>
            <a:t>relación existente </a:t>
          </a:r>
          <a:r>
            <a:rPr lang="es-ES" sz="2200" b="0" i="0" kern="1200" dirty="0">
              <a:solidFill>
                <a:srgbClr val="000000"/>
              </a:solidFill>
            </a:rPr>
            <a:t>entre los conceptos o palabras clave.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200" b="0" i="0" kern="1200" dirty="0">
            <a:solidFill>
              <a:srgbClr val="000000"/>
            </a:solidFill>
          </a:endParaRP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200" b="0" i="0" kern="1200" dirty="0">
            <a:solidFill>
              <a:srgbClr val="000000"/>
            </a:solidFill>
          </a:endParaRP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200" b="0" i="0" kern="1200" dirty="0">
            <a:solidFill>
              <a:srgbClr val="000000"/>
            </a:solidFill>
          </a:endParaRP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200" b="0" i="0" kern="1200" dirty="0">
            <a:solidFill>
              <a:srgbClr val="000000"/>
            </a:solidFill>
          </a:endParaRP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200" b="0" i="0" kern="1200" dirty="0">
            <a:solidFill>
              <a:srgbClr val="000000"/>
            </a:solidFill>
          </a:endParaRPr>
        </a:p>
      </dsp:txBody>
      <dsp:txXfrm>
        <a:off x="5443065" y="2057400"/>
        <a:ext cx="1849457" cy="4320540"/>
      </dsp:txXfrm>
    </dsp:sp>
    <dsp:sp modelId="{386CFB46-876F-4053-8EE0-21398DAF8D25}">
      <dsp:nvSpPr>
        <dsp:cNvPr id="0" name=""/>
        <dsp:cNvSpPr/>
      </dsp:nvSpPr>
      <dsp:spPr>
        <a:xfrm>
          <a:off x="7292522" y="2057400"/>
          <a:ext cx="1849457" cy="4320540"/>
        </a:xfrm>
        <a:prstGeom prst="rect">
          <a:avLst/>
        </a:prstGeom>
        <a:solidFill>
          <a:srgbClr val="DCE6F2"/>
        </a:solidFill>
        <a:ln w="25400" cap="flat" cmpd="sng" algn="ctr">
          <a:solidFill>
            <a:srgbClr val="0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i="0" kern="1200" dirty="0">
              <a:solidFill>
                <a:srgbClr val="000000"/>
              </a:solidFill>
            </a:rPr>
            <a:t>Vincular los conceptos o ideas </a:t>
          </a:r>
          <a:r>
            <a:rPr lang="es-ES" sz="2200" b="0" i="0" kern="1200" dirty="0">
              <a:solidFill>
                <a:srgbClr val="000000"/>
              </a:solidFill>
            </a:rPr>
            <a:t>que están relacionados, haciendo uso de líneas </a:t>
          </a:r>
          <a:r>
            <a:rPr lang="es-ES" sz="2100" b="0" i="0" kern="1200" dirty="0">
              <a:solidFill>
                <a:srgbClr val="000000"/>
              </a:solidFill>
            </a:rPr>
            <a:t>interrumpidas</a:t>
          </a:r>
          <a:r>
            <a:rPr lang="es-ES" sz="2200" b="0" i="0" kern="1200" dirty="0">
              <a:solidFill>
                <a:srgbClr val="000000"/>
              </a:solidFill>
            </a:rPr>
            <a:t> por palabras de enlace, tales como (es, según, entre, lleva a, pueden ser,…)</a:t>
          </a:r>
          <a:endParaRPr lang="es-ES" sz="2200" b="1" kern="1200" dirty="0">
            <a:solidFill>
              <a:srgbClr val="000000"/>
            </a:solidFill>
          </a:endParaRPr>
        </a:p>
      </dsp:txBody>
      <dsp:txXfrm>
        <a:off x="7292522" y="2057400"/>
        <a:ext cx="1849457" cy="4320540"/>
      </dsp:txXfrm>
    </dsp:sp>
    <dsp:sp modelId="{33D0A462-30CF-4396-B5CE-9876E6B68F22}">
      <dsp:nvSpPr>
        <dsp:cNvPr id="0" name=""/>
        <dsp:cNvSpPr/>
      </dsp:nvSpPr>
      <dsp:spPr>
        <a:xfrm>
          <a:off x="0" y="6377940"/>
          <a:ext cx="9144000" cy="480060"/>
        </a:xfrm>
        <a:prstGeom prst="rect">
          <a:avLst/>
        </a:prstGeom>
        <a:solidFill>
          <a:schemeClr val="bg1"/>
        </a:solidFill>
        <a:ln>
          <a:solidFill>
            <a:srgbClr val="00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031054-C41C-433F-AC81-32470F6BE653}">
      <dsp:nvSpPr>
        <dsp:cNvPr id="0" name=""/>
        <dsp:cNvSpPr/>
      </dsp:nvSpPr>
      <dsp:spPr>
        <a:xfrm>
          <a:off x="41" y="34139"/>
          <a:ext cx="3936847" cy="1105295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/>
            <a:t>MAPAS CONCEPTUALES</a:t>
          </a:r>
        </a:p>
      </dsp:txBody>
      <dsp:txXfrm>
        <a:off x="41" y="34139"/>
        <a:ext cx="3936847" cy="1105295"/>
      </dsp:txXfrm>
    </dsp:sp>
    <dsp:sp modelId="{21357915-49B4-4199-9065-830F311E0896}">
      <dsp:nvSpPr>
        <dsp:cNvPr id="0" name=""/>
        <dsp:cNvSpPr/>
      </dsp:nvSpPr>
      <dsp:spPr>
        <a:xfrm>
          <a:off x="41" y="1139434"/>
          <a:ext cx="3936847" cy="3826530"/>
        </a:xfrm>
        <a:prstGeom prst="rect">
          <a:avLst/>
        </a:prstGeom>
        <a:solidFill>
          <a:srgbClr val="A365D1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200" kern="1200" dirty="0">
              <a:solidFill>
                <a:schemeClr val="bg1"/>
              </a:solidFill>
            </a:rPr>
            <a:t>Se centran exclusivamente en lo verbal.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200" kern="1200" dirty="0">
              <a:solidFill>
                <a:schemeClr val="bg1"/>
              </a:solidFill>
            </a:rPr>
            <a:t>Más limitados que los mapas mentales.</a:t>
          </a:r>
        </a:p>
      </dsp:txBody>
      <dsp:txXfrm>
        <a:off x="41" y="1139434"/>
        <a:ext cx="3936847" cy="3826530"/>
      </dsp:txXfrm>
    </dsp:sp>
    <dsp:sp modelId="{01FEA47E-CAB8-4C4C-9224-5CF83641B196}">
      <dsp:nvSpPr>
        <dsp:cNvPr id="0" name=""/>
        <dsp:cNvSpPr/>
      </dsp:nvSpPr>
      <dsp:spPr>
        <a:xfrm>
          <a:off x="4488047" y="34139"/>
          <a:ext cx="3936847" cy="1105295"/>
        </a:xfrm>
        <a:prstGeom prst="rect">
          <a:avLst/>
        </a:prstGeom>
        <a:solidFill>
          <a:srgbClr val="0040C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/>
            <a:t>MAPAS MENTALES</a:t>
          </a:r>
          <a:endParaRPr lang="es-ES" sz="3200" b="1" kern="1200" dirty="0"/>
        </a:p>
      </dsp:txBody>
      <dsp:txXfrm>
        <a:off x="4488047" y="34139"/>
        <a:ext cx="3936847" cy="1105295"/>
      </dsp:txXfrm>
    </dsp:sp>
    <dsp:sp modelId="{367EE241-A08E-4450-AB45-9B5B1BE0B18D}">
      <dsp:nvSpPr>
        <dsp:cNvPr id="0" name=""/>
        <dsp:cNvSpPr/>
      </dsp:nvSpPr>
      <dsp:spPr>
        <a:xfrm>
          <a:off x="4488047" y="1139434"/>
          <a:ext cx="3936847" cy="3826530"/>
        </a:xfrm>
        <a:prstGeom prst="rect">
          <a:avLst/>
        </a:prstGeom>
        <a:solidFill>
          <a:srgbClr val="2982DF"/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200" kern="1200" dirty="0">
              <a:solidFill>
                <a:srgbClr val="FFFFFF"/>
              </a:solidFill>
            </a:rPr>
            <a:t>Se apoyan más en recursos gráficos (imágenes, colores, etc.).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200" kern="1200" dirty="0">
              <a:solidFill>
                <a:srgbClr val="FFFFFF"/>
              </a:solidFill>
            </a:rPr>
            <a:t>Facilita la comprensión y el recuerdo asociando ideas.</a:t>
          </a:r>
        </a:p>
      </dsp:txBody>
      <dsp:txXfrm>
        <a:off x="4488047" y="1139434"/>
        <a:ext cx="3936847" cy="38265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28 Título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16" name="1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E0B3-2334-4057-8C04-34EB7D8FF4FE}" type="datetimeFigureOut">
              <a:rPr lang="es-CL" smtClean="0"/>
              <a:pPr/>
              <a:t>26-03-20</a:t>
            </a:fld>
            <a:endParaRPr lang="es-CL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E2A36B8-A8B0-4CBA-ABBA-FE9BD4F1D059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E0B3-2334-4057-8C04-34EB7D8FF4FE}" type="datetimeFigureOut">
              <a:rPr lang="es-CL" smtClean="0"/>
              <a:pPr/>
              <a:t>26-03-20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A36B8-A8B0-4CBA-ABBA-FE9BD4F1D059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E0B3-2334-4057-8C04-34EB7D8FF4FE}" type="datetimeFigureOut">
              <a:rPr lang="es-CL" smtClean="0"/>
              <a:pPr/>
              <a:t>26-03-20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A36B8-A8B0-4CBA-ABBA-FE9BD4F1D059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27" name="2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E0B3-2334-4057-8C04-34EB7D8FF4FE}" type="datetimeFigureOut">
              <a:rPr lang="es-CL" smtClean="0"/>
              <a:pPr/>
              <a:t>26-03-20</a:t>
            </a:fld>
            <a:endParaRPr lang="es-CL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s-CL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E2A36B8-A8B0-4CBA-ABBA-FE9BD4F1D059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19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E0B3-2334-4057-8C04-34EB7D8FF4FE}" type="datetimeFigureOut">
              <a:rPr lang="es-CL" smtClean="0"/>
              <a:pPr/>
              <a:t>26-03-20</a:t>
            </a:fld>
            <a:endParaRPr lang="es-CL"/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A36B8-A8B0-4CBA-ABBA-FE9BD4F1D059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E0B3-2334-4057-8C04-34EB7D8FF4FE}" type="datetimeFigureOut">
              <a:rPr lang="es-CL" smtClean="0"/>
              <a:pPr/>
              <a:t>26-03-20</a:t>
            </a:fld>
            <a:endParaRPr lang="es-CL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A36B8-A8B0-4CBA-ABBA-FE9BD4F1D059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Título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25" name="24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28" name="27 Marcador de contenido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E0B3-2334-4057-8C04-34EB7D8FF4FE}" type="datetimeFigureOut">
              <a:rPr lang="es-CL" smtClean="0"/>
              <a:pPr/>
              <a:t>26-03-20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5E2A36B8-A8B0-4CBA-ABBA-FE9BD4F1D059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E0B3-2334-4057-8C04-34EB7D8FF4FE}" type="datetimeFigureOut">
              <a:rPr lang="es-CL" smtClean="0"/>
              <a:pPr/>
              <a:t>26-03-20</a:t>
            </a:fld>
            <a:endParaRPr lang="es-CL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A36B8-A8B0-4CBA-ABBA-FE9BD4F1D059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E0B3-2334-4057-8C04-34EB7D8FF4FE}" type="datetimeFigureOut">
              <a:rPr lang="es-CL" smtClean="0"/>
              <a:pPr/>
              <a:t>26-03-20</a:t>
            </a:fld>
            <a:endParaRPr lang="es-CL"/>
          </a:p>
        </p:txBody>
      </p:sp>
      <p:sp>
        <p:nvSpPr>
          <p:cNvPr id="24" name="2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A36B8-A8B0-4CBA-ABBA-FE9BD4F1D059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Título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E0B3-2334-4057-8C04-34EB7D8FF4FE}" type="datetimeFigureOut">
              <a:rPr lang="es-CL" smtClean="0"/>
              <a:pPr/>
              <a:t>26-03-20</a:t>
            </a:fld>
            <a:endParaRPr lang="es-CL"/>
          </a:p>
        </p:txBody>
      </p:sp>
      <p:sp>
        <p:nvSpPr>
          <p:cNvPr id="29" name="2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A36B8-A8B0-4CBA-ABBA-FE9BD4F1D059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Marcador de posición de imagen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E0B3-2334-4057-8C04-34EB7D8FF4FE}" type="datetimeFigureOut">
              <a:rPr lang="es-CL" smtClean="0"/>
              <a:pPr/>
              <a:t>26-03-20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A36B8-A8B0-4CBA-ABBA-FE9BD4F1D059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</p:spTree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1" name="10 Marcador de fecha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D2DE0B3-2334-4057-8C04-34EB7D8FF4FE}" type="datetimeFigureOut">
              <a:rPr lang="es-CL" smtClean="0"/>
              <a:pPr/>
              <a:t>26-03-20</a:t>
            </a:fld>
            <a:endParaRPr lang="es-CL"/>
          </a:p>
        </p:txBody>
      </p:sp>
      <p:sp>
        <p:nvSpPr>
          <p:cNvPr id="28" name="2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E2A36B8-A8B0-4CBA-ABBA-FE9BD4F1D059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10" name="9 Marcador de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zoom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5801" y="1700808"/>
            <a:ext cx="8686800" cy="838200"/>
          </a:xfrm>
        </p:spPr>
        <p:txBody>
          <a:bodyPr>
            <a:noAutofit/>
          </a:bodyPr>
          <a:lstStyle/>
          <a:p>
            <a:r>
              <a:rPr lang="es-CL" sz="6000" dirty="0">
                <a:latin typeface="Berlin Sans FB Demi" pitchFamily="34" charset="0"/>
              </a:rPr>
              <a:t>ORGANIZACIÓN Y TéCNICAS DE ESTUDIO</a:t>
            </a:r>
            <a:endParaRPr lang="es-ES" sz="6000" dirty="0">
              <a:latin typeface="Berlin Sans FB Demi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187624" y="404664"/>
            <a:ext cx="21604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CL" sz="1200" dirty="0">
                <a:solidFill>
                  <a:prstClr val="black"/>
                </a:solidFill>
              </a:rPr>
              <a:t>Equipo de Convivencia Escolar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576064" cy="767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112" y="3117379"/>
            <a:ext cx="3690967" cy="37406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0" name="Picture 2" descr="http://3.bp.blogspot.com/-vIxRfpl2C1g/UZlZg5jlAUI/AAAAAAAAACQ/fm5MYqlf7cc/s400/Estructura+mapa+conceptua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Título">
            <a:extLst>
              <a:ext uri="{FF2B5EF4-FFF2-40B4-BE49-F238E27FC236}">
                <a16:creationId xmlns:a16="http://schemas.microsoft.com/office/drawing/2014/main" id="{4B0A2190-7793-064C-A066-09122D4BF9EF}"/>
              </a:ext>
            </a:extLst>
          </p:cNvPr>
          <p:cNvSpPr txBox="1">
            <a:spLocks/>
          </p:cNvSpPr>
          <p:nvPr/>
        </p:nvSpPr>
        <p:spPr>
          <a:xfrm>
            <a:off x="140219" y="-72008"/>
            <a:ext cx="8229600" cy="692696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MAPA CONCEPTUAL</a:t>
            </a:r>
          </a:p>
        </p:txBody>
      </p:sp>
    </p:spTree>
    <p:extLst>
      <p:ext uri="{BB962C8B-B14F-4D97-AF65-F5344CB8AC3E}">
        <p14:creationId xmlns:p14="http://schemas.microsoft.com/office/powerpoint/2010/main" val="1155007848"/>
      </p:ext>
    </p:extLst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706417"/>
      </p:ext>
    </p:extLst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0324" y="-315416"/>
            <a:ext cx="8229600" cy="1143000"/>
          </a:xfrm>
        </p:spPr>
        <p:txBody>
          <a:bodyPr/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CONCEPTUAL ARAÑA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7412" name="Picture 4" descr="Ejemplo de Mapa Conceptual Tipo Arañ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0" y="908720"/>
            <a:ext cx="9056388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078960" y="893619"/>
            <a:ext cx="2952328" cy="203132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Tema central o núcleo justo en el centro de la estructura y, alrededor de éste, las ideas o conceptos de menor jerarquía, cuya disposición tiende a asemejar las patas de una araña.</a:t>
            </a:r>
          </a:p>
        </p:txBody>
      </p:sp>
    </p:spTree>
    <p:extLst>
      <p:ext uri="{BB962C8B-B14F-4D97-AF65-F5344CB8AC3E}">
        <p14:creationId xmlns:p14="http://schemas.microsoft.com/office/powerpoint/2010/main" val="3412512820"/>
      </p:ext>
    </p:extLst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0877" y="-9939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CONCEPTUAL SISTÉMICO</a:t>
            </a:r>
          </a:p>
        </p:txBody>
      </p:sp>
      <p:pic>
        <p:nvPicPr>
          <p:cNvPr id="23554" name="Picture 2" descr="Ejemplo de un Mapa Conceptual Sistémic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8064896" cy="52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868144" y="1628800"/>
            <a:ext cx="2664296" cy="1477328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Su estructura permite desglosar otras ramas y condiciones para el desarrollo de nuevas ideas y conceptos.</a:t>
            </a:r>
          </a:p>
        </p:txBody>
      </p:sp>
    </p:spTree>
    <p:extLst>
      <p:ext uri="{BB962C8B-B14F-4D97-AF65-F5344CB8AC3E}">
        <p14:creationId xmlns:p14="http://schemas.microsoft.com/office/powerpoint/2010/main" val="860925996"/>
      </p:ext>
    </p:extLst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MENTAL 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/>
              <a:t>Es un diagrama en donde podemos</a:t>
            </a:r>
            <a:r>
              <a:rPr lang="es-ES" b="1" dirty="0">
                <a:solidFill>
                  <a:srgbClr val="FF0000"/>
                </a:solidFill>
              </a:rPr>
              <a:t> representar ideas y dibujos alrededor de una idea central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dirty="0"/>
              <a:t>Método para  extraer y memorizar información. </a:t>
            </a:r>
            <a:br>
              <a:rPr lang="es-ES" dirty="0"/>
            </a:br>
            <a:br>
              <a:rPr lang="es-ES" b="1" dirty="0"/>
            </a:br>
            <a:r>
              <a:rPr lang="es-ES" b="1" dirty="0"/>
              <a:t>Características.</a:t>
            </a:r>
          </a:p>
          <a:p>
            <a:pPr lvl="1"/>
            <a:r>
              <a:rPr lang="es-ES" b="1" dirty="0">
                <a:solidFill>
                  <a:srgbClr val="FF0000"/>
                </a:solidFill>
              </a:rPr>
              <a:t>Idea principal: </a:t>
            </a:r>
            <a:r>
              <a:rPr lang="es-ES" dirty="0"/>
              <a:t>Es la imagen central.</a:t>
            </a:r>
          </a:p>
          <a:p>
            <a:pPr lvl="1"/>
            <a:r>
              <a:rPr lang="es-ES" b="1" dirty="0">
                <a:solidFill>
                  <a:srgbClr val="FF0000"/>
                </a:solidFill>
              </a:rPr>
              <a:t>Temas principales: </a:t>
            </a:r>
            <a:r>
              <a:rPr lang="es-ES" dirty="0"/>
              <a:t>Se desprenden de la imagen central.</a:t>
            </a:r>
          </a:p>
          <a:p>
            <a:pPr lvl="1"/>
            <a:r>
              <a:rPr lang="es-ES" dirty="0"/>
              <a:t>Se incluye una imagen o palabra clave dibujada.</a:t>
            </a:r>
          </a:p>
          <a:p>
            <a:pPr lvl="1"/>
            <a:r>
              <a:rPr lang="es-ES" dirty="0"/>
              <a:t>Temas de menor importancia.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13251725"/>
      </p:ext>
    </p:extLst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5602" name="Picture 2" descr="http://www.test-vocacional.net/wp-content/uploads/2013/05/mapa-ment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048649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692858"/>
      </p:ext>
    </p:extLst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Diferencias entre mapas mentales y  mapas conceptuales:</a:t>
            </a:r>
            <a:br>
              <a:rPr lang="es-ES" dirty="0"/>
            </a:br>
            <a:endParaRPr lang="es-ES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4214248353"/>
              </p:ext>
            </p:extLst>
          </p:nvPr>
        </p:nvGraphicFramePr>
        <p:xfrm>
          <a:off x="467544" y="1412776"/>
          <a:ext cx="8424936" cy="5000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7134181"/>
      </p:ext>
    </p:extLst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269776"/>
            <a:ext cx="7995626" cy="854968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DIAGRAMA DE FLUJO</a:t>
            </a:r>
            <a:b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012160" y="1340768"/>
            <a:ext cx="2952328" cy="92333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Permite identificar aspectos de una manera rápida y simple</a:t>
            </a:r>
          </a:p>
        </p:txBody>
      </p:sp>
      <p:pic>
        <p:nvPicPr>
          <p:cNvPr id="1026" name="Picture 2" descr="https://agtelefonia22.files.wordpress.com/2016/07/img_20140312_0099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5619362" cy="620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244614"/>
      </p:ext>
    </p:extLst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ESQUEMA DE LLAVES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74467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954874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298"/>
            <a:ext cx="8229600" cy="1143000"/>
          </a:xfrm>
        </p:spPr>
        <p:txBody>
          <a:bodyPr/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ORGANIZACIÓN DEL TIEMPO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2666758"/>
              </p:ext>
            </p:extLst>
          </p:nvPr>
        </p:nvGraphicFramePr>
        <p:xfrm>
          <a:off x="179512" y="1268760"/>
          <a:ext cx="8712968" cy="514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9974824"/>
      </p:ext>
    </p:extLst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ESQUEMAS ANALÍTICOS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1756792"/>
          </a:xfrm>
        </p:spPr>
        <p:txBody>
          <a:bodyPr/>
          <a:lstStyle/>
          <a:p>
            <a:pPr marL="0" indent="0" algn="just">
              <a:buNone/>
            </a:pPr>
            <a:r>
              <a:rPr lang="es-ES" dirty="0"/>
              <a:t>Resumir, categorizar y clasificar la información en forma ordenada y lógica, utilizando el método alfanumérico.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40968"/>
            <a:ext cx="6984776" cy="34787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6544524"/>
      </p:ext>
    </p:extLst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864096"/>
          </a:xfrm>
        </p:spPr>
        <p:txBody>
          <a:bodyPr/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CUADRO COMPARATIVO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4340" name="Picture 4" descr="http://image.slidesharecdn.com/diferencias-120410191414-phpapp02/95/diferencias-3-728.jpg?cb=13340852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3999" cy="641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914915"/>
      </p:ext>
    </p:extLst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DE FICHAS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11052"/>
            <a:ext cx="3718248" cy="4061048"/>
          </a:xfrm>
          <a:ln w="28575">
            <a:solidFill>
              <a:schemeClr val="tx2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ES" dirty="0"/>
              <a:t>Sirve para organizar y presentar material relevante.</a:t>
            </a:r>
          </a:p>
          <a:p>
            <a:r>
              <a:rPr lang="es-ES" dirty="0"/>
              <a:t>Siempre deberían incluirse los aspectos mínimos necesarios para una aprox. A lo esencial.</a:t>
            </a:r>
          </a:p>
          <a:p>
            <a:pPr marL="0" indent="0">
              <a:buNone/>
            </a:pPr>
            <a:r>
              <a:rPr lang="es-ES" dirty="0"/>
              <a:t>Ej. </a:t>
            </a:r>
            <a:r>
              <a:rPr lang="es-ES" b="1" dirty="0"/>
              <a:t>Investigación: </a:t>
            </a:r>
            <a:r>
              <a:rPr lang="es-ES" dirty="0"/>
              <a:t>Título, autor, objetivos, metodología, resultados y Conclusiones. </a:t>
            </a:r>
          </a:p>
          <a:p>
            <a:endParaRPr lang="es-ES" dirty="0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179512" y="5349602"/>
            <a:ext cx="3384376" cy="1243136"/>
          </a:xfrm>
          <a:prstGeom prst="rect">
            <a:avLst/>
          </a:prstGeom>
          <a:ln w="28575">
            <a:solidFill>
              <a:schemeClr val="tx2"/>
            </a:solidFill>
            <a:prstDash val="dashDot"/>
          </a:ln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dirty="0"/>
              <a:t>Útil cuando es preciso comprender y relacionar diversas teorías o postulados, en diversas asignaturas.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5" t="45889" r="25809" b="16704"/>
          <a:stretch>
            <a:fillRect/>
          </a:stretch>
        </p:blipFill>
        <p:spPr bwMode="auto">
          <a:xfrm>
            <a:off x="3718248" y="3981177"/>
            <a:ext cx="5425752" cy="27368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1" t="46875" r="25809" b="15720"/>
          <a:stretch>
            <a:fillRect/>
          </a:stretch>
        </p:blipFill>
        <p:spPr bwMode="auto">
          <a:xfrm>
            <a:off x="3724301" y="1195113"/>
            <a:ext cx="5419700" cy="27860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878692"/>
      </p:ext>
    </p:extLst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el mayor bien que le podemos hacer a algui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" y="7842"/>
            <a:ext cx="9127067" cy="685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184668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n para difere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6336704" cy="465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391" y="0"/>
            <a:ext cx="8229600" cy="908720"/>
          </a:xfrm>
        </p:spPr>
        <p:txBody>
          <a:bodyPr/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ORGANIZACIÓN DEL ESTUDIO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6086760"/>
              </p:ext>
            </p:extLst>
          </p:nvPr>
        </p:nvGraphicFramePr>
        <p:xfrm>
          <a:off x="179512" y="1556792"/>
          <a:ext cx="4330824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775951"/>
              </p:ext>
            </p:extLst>
          </p:nvPr>
        </p:nvGraphicFramePr>
        <p:xfrm>
          <a:off x="4572000" y="1196752"/>
          <a:ext cx="4330824" cy="5030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6 Elipse"/>
          <p:cNvSpPr/>
          <p:nvPr/>
        </p:nvSpPr>
        <p:spPr>
          <a:xfrm>
            <a:off x="1187624" y="4941168"/>
            <a:ext cx="6408712" cy="19168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1727684" y="5299419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Dedicar varias horas al estudio NO garantiza buenos resultados. La </a:t>
            </a:r>
            <a:r>
              <a:rPr lang="es-ES" b="1" dirty="0"/>
              <a:t>CLAVE</a:t>
            </a:r>
            <a:r>
              <a:rPr lang="es-ES" dirty="0"/>
              <a:t> es  tener un </a:t>
            </a:r>
            <a:r>
              <a:rPr lang="es-ES" b="1" dirty="0"/>
              <a:t>estudio organizado</a:t>
            </a:r>
            <a:r>
              <a:rPr lang="es-ES" dirty="0"/>
              <a:t>, abordando primero los contenidos  con mayor dificultad, combinando las variadas </a:t>
            </a:r>
            <a:r>
              <a:rPr lang="es-ES" b="1" dirty="0"/>
              <a:t>técnicas de estudio.</a:t>
            </a:r>
          </a:p>
        </p:txBody>
      </p:sp>
    </p:spTree>
    <p:extLst>
      <p:ext uri="{BB962C8B-B14F-4D97-AF65-F5344CB8AC3E}">
        <p14:creationId xmlns:p14="http://schemas.microsoft.com/office/powerpoint/2010/main" val="1283966015"/>
      </p:ext>
    </p:extLst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438934-7EE4-5D4D-933A-25FB42930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Procrastinación: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3B8A4A-64AD-8847-A066-9F662856A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554162"/>
            <a:ext cx="4123184" cy="4525963"/>
          </a:xfrm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algn="just"/>
            <a:r>
              <a:rPr lang="es-CL" dirty="0"/>
              <a:t>Es la acción o hábito de </a:t>
            </a:r>
            <a:r>
              <a:rPr lang="es-CL" b="1" i="1" dirty="0"/>
              <a:t>retrasar actividades o situaciones </a:t>
            </a:r>
            <a:r>
              <a:rPr lang="es-CL" dirty="0"/>
              <a:t>que deben atenderse, sustituyéndolas por otras situaciones más irrelevantes o agradables por miedo a afrontarlas.</a:t>
            </a:r>
          </a:p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4336792-B56B-2F42-BF65-8A1725AC32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93" t="4850" r="8179" b="2751"/>
          <a:stretch/>
        </p:blipFill>
        <p:spPr>
          <a:xfrm>
            <a:off x="4716016" y="0"/>
            <a:ext cx="4464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93050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F08D55-B803-B243-8683-C01507C5E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procrastinación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76624B-06D6-734D-AED3-D98B763B3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758" y="1166018"/>
            <a:ext cx="4558274" cy="5691982"/>
          </a:xfrm>
          <a:ln>
            <a:solidFill>
              <a:schemeClr val="accent1"/>
            </a:solidFill>
          </a:ln>
        </p:spPr>
        <p:txBody>
          <a:bodyPr>
            <a:normAutofit fontScale="92500"/>
          </a:bodyPr>
          <a:lstStyle/>
          <a:p>
            <a:pPr algn="just"/>
            <a:r>
              <a:rPr lang="es-CL" dirty="0"/>
              <a:t>Es importante analizar los factores que influyen en la mantención de la procrastinación y generar planes de acción al respecto.</a:t>
            </a:r>
          </a:p>
          <a:p>
            <a:pPr algn="just"/>
            <a:r>
              <a:rPr lang="es-CL" dirty="0"/>
              <a:t>Ejemplo: </a:t>
            </a:r>
            <a:r>
              <a:rPr lang="es-CL" b="1" dirty="0"/>
              <a:t>Falta de planificación </a:t>
            </a:r>
            <a:r>
              <a:rPr lang="es-CL" dirty="0"/>
              <a:t>-&gt;Realizar planificación del estudio, incluyendo actividades de distracción.</a:t>
            </a:r>
          </a:p>
          <a:p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1464B17-4DCC-B245-9D56-06E9212A0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017" y="836712"/>
            <a:ext cx="4202983" cy="2872507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7711361-8BAE-A540-9635-2FBFE6BCA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775" y="3861048"/>
            <a:ext cx="4202983" cy="297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38284"/>
      </p:ext>
    </p:extLst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" y="20379"/>
            <a:ext cx="9143584" cy="683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80805"/>
      </p:ext>
    </p:extLst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9C02A4A8-C226-4E38-9341-A6CFB9C1D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 dirty="0"/>
              <a:t>TÉCNICAS DE ESTUDIO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DCE0223-E987-4CE7-A636-6843838F7B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/>
          <a:p>
            <a:pPr algn="just"/>
            <a:r>
              <a:rPr lang="en-US" dirty="0"/>
              <a:t>A </a:t>
            </a:r>
            <a:r>
              <a:rPr lang="en-US" dirty="0" err="1"/>
              <a:t>continuación</a:t>
            </a:r>
            <a:r>
              <a:rPr lang="en-US" dirty="0"/>
              <a:t> se </a:t>
            </a:r>
            <a:r>
              <a:rPr lang="en-US" dirty="0" err="1"/>
              <a:t>darán</a:t>
            </a:r>
            <a:r>
              <a:rPr lang="en-US" dirty="0"/>
              <a:t> a </a:t>
            </a:r>
            <a:r>
              <a:rPr lang="en-US" dirty="0" err="1"/>
              <a:t>conocer</a:t>
            </a:r>
            <a:r>
              <a:rPr lang="en-US" dirty="0"/>
              <a:t> </a:t>
            </a:r>
            <a:r>
              <a:rPr lang="en-US" dirty="0" err="1"/>
              <a:t>varias</a:t>
            </a:r>
            <a:r>
              <a:rPr lang="en-US" dirty="0"/>
              <a:t> </a:t>
            </a:r>
            <a:r>
              <a:rPr lang="en-US" dirty="0" err="1"/>
              <a:t>técnicas</a:t>
            </a:r>
            <a:r>
              <a:rPr lang="en-US" dirty="0"/>
              <a:t>:</a:t>
            </a:r>
          </a:p>
          <a:p>
            <a:pPr lvl="1" algn="just"/>
            <a:r>
              <a:rPr lang="en-US" dirty="0"/>
              <a:t>Para que </a:t>
            </a:r>
            <a:r>
              <a:rPr lang="en-US" dirty="0" err="1"/>
              <a:t>puedas</a:t>
            </a:r>
            <a:r>
              <a:rPr lang="en-US" dirty="0"/>
              <a:t> </a:t>
            </a:r>
            <a:r>
              <a:rPr lang="en-US" dirty="0" err="1"/>
              <a:t>seleccionar</a:t>
            </a:r>
            <a:r>
              <a:rPr lang="en-US" dirty="0"/>
              <a:t> la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adecuada</a:t>
            </a:r>
            <a:r>
              <a:rPr lang="en-US" dirty="0"/>
              <a:t> al </a:t>
            </a:r>
            <a:r>
              <a:rPr lang="en-US" dirty="0" err="1"/>
              <a:t>contenido</a:t>
            </a:r>
            <a:r>
              <a:rPr lang="en-US" dirty="0"/>
              <a:t> que </a:t>
            </a:r>
            <a:r>
              <a:rPr lang="en-US" dirty="0" err="1"/>
              <a:t>trabajarás</a:t>
            </a:r>
            <a:r>
              <a:rPr lang="en-US" dirty="0"/>
              <a:t>.</a:t>
            </a:r>
          </a:p>
          <a:p>
            <a:pPr lvl="1" algn="just"/>
            <a:r>
              <a:rPr lang="en-US" dirty="0"/>
              <a:t> Y </a:t>
            </a:r>
            <a:r>
              <a:rPr lang="en-US" dirty="0" err="1"/>
              <a:t>finalmente</a:t>
            </a:r>
            <a:r>
              <a:rPr lang="en-US" dirty="0"/>
              <a:t> </a:t>
            </a:r>
            <a:r>
              <a:rPr lang="en-US" dirty="0" err="1"/>
              <a:t>crear</a:t>
            </a:r>
            <a:r>
              <a:rPr lang="en-US" dirty="0"/>
              <a:t> </a:t>
            </a:r>
            <a:r>
              <a:rPr lang="en-US" dirty="0" err="1"/>
              <a:t>tus</a:t>
            </a:r>
            <a:r>
              <a:rPr lang="en-US" dirty="0"/>
              <a:t> </a:t>
            </a:r>
            <a:r>
              <a:rPr lang="en-US" dirty="0" err="1"/>
              <a:t>propias</a:t>
            </a:r>
            <a:r>
              <a:rPr lang="en-US" dirty="0"/>
              <a:t> </a:t>
            </a:r>
            <a:r>
              <a:rPr lang="en-US" dirty="0" err="1"/>
              <a:t>estrategias</a:t>
            </a:r>
            <a:r>
              <a:rPr lang="en-US" dirty="0"/>
              <a:t> de </a:t>
            </a:r>
            <a:r>
              <a:rPr lang="en-US" dirty="0" err="1"/>
              <a:t>aprendizaje</a:t>
            </a:r>
            <a:r>
              <a:rPr lang="en-US" dirty="0"/>
              <a:t>.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36E21851-B79D-C94A-A802-628A231246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00600" y="1298448"/>
            <a:ext cx="4343400" cy="4343400"/>
          </a:xfrm>
          <a:noFill/>
        </p:spPr>
      </p:pic>
    </p:spTree>
    <p:extLst>
      <p:ext uri="{BB962C8B-B14F-4D97-AF65-F5344CB8AC3E}">
        <p14:creationId xmlns:p14="http://schemas.microsoft.com/office/powerpoint/2010/main" val="435917062"/>
      </p:ext>
    </p:extLst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7078" y="-171400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MÉTODO PLHER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305878" y="458329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ES" b="1" dirty="0">
                <a:solidFill>
                  <a:schemeClr val="bg1"/>
                </a:solidFill>
              </a:rPr>
              <a:t>ESCRIBIR</a:t>
            </a:r>
          </a:p>
          <a:p>
            <a:pPr lvl="1"/>
            <a:r>
              <a:rPr lang="es-ES" dirty="0">
                <a:solidFill>
                  <a:schemeClr val="bg1"/>
                </a:solidFill>
              </a:rPr>
              <a:t>1</a:t>
            </a:r>
          </a:p>
          <a:p>
            <a:pPr lvl="1"/>
            <a:r>
              <a:rPr lang="es-E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305878" y="578342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ES" b="1" dirty="0">
                <a:solidFill>
                  <a:schemeClr val="bg1"/>
                </a:solidFill>
              </a:rPr>
              <a:t>RESUMIR Y REPASAR</a:t>
            </a:r>
          </a:p>
          <a:p>
            <a:pPr lvl="1"/>
            <a:r>
              <a:rPr lang="es-ES" dirty="0">
                <a:solidFill>
                  <a:schemeClr val="bg1"/>
                </a:solidFill>
              </a:rPr>
              <a:t>1</a:t>
            </a:r>
          </a:p>
          <a:p>
            <a:pPr lvl="1"/>
            <a:r>
              <a:rPr lang="es-ES" dirty="0">
                <a:solidFill>
                  <a:schemeClr val="bg1"/>
                </a:solidFill>
              </a:rPr>
              <a:t>2</a:t>
            </a:r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753261468"/>
              </p:ext>
            </p:extLst>
          </p:nvPr>
        </p:nvGraphicFramePr>
        <p:xfrm>
          <a:off x="0" y="548680"/>
          <a:ext cx="9144000" cy="6309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8 Flecha derecha"/>
          <p:cNvSpPr/>
          <p:nvPr/>
        </p:nvSpPr>
        <p:spPr>
          <a:xfrm>
            <a:off x="199390" y="6145852"/>
            <a:ext cx="8784976" cy="761873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293542"/>
      </p:ext>
    </p:extLst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/>
              <a:t>para elaborar un mapa conceptual efectivo</a:t>
            </a:r>
            <a:br>
              <a:rPr lang="es-ES" b="1" dirty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" dirty="0"/>
              <a:t>Leer el texto detenidamente, tratando de comprender en la mayor medida posible, cada aspecto del tema en cuestión.</a:t>
            </a:r>
          </a:p>
          <a:p>
            <a:r>
              <a:rPr lang="es-ES" dirty="0"/>
              <a:t>Ubicar y resaltar aquellas ideas o palabras que considere relevantes, las cuales </a:t>
            </a:r>
            <a:r>
              <a:rPr lang="es-ES" dirty="0" err="1"/>
              <a:t>denominaremos</a:t>
            </a:r>
            <a:r>
              <a:rPr lang="es-ES" b="1" dirty="0" err="1"/>
              <a:t>palabras</a:t>
            </a:r>
            <a:r>
              <a:rPr lang="es-ES" b="1" dirty="0"/>
              <a:t> clave</a:t>
            </a:r>
            <a:r>
              <a:rPr lang="es-ES" dirty="0"/>
              <a:t>.</a:t>
            </a:r>
          </a:p>
          <a:p>
            <a:r>
              <a:rPr lang="es-ES" dirty="0"/>
              <a:t>Determinar la </a:t>
            </a:r>
            <a:r>
              <a:rPr lang="es-ES" b="1" dirty="0"/>
              <a:t>jerarquía</a:t>
            </a:r>
            <a:r>
              <a:rPr lang="es-ES" dirty="0"/>
              <a:t> o grado de importancia de cada una de estas ideas.</a:t>
            </a:r>
          </a:p>
          <a:p>
            <a:r>
              <a:rPr lang="es-ES" dirty="0"/>
              <a:t>Determinar la relación existente entre los conceptos o palabras clave.</a:t>
            </a:r>
          </a:p>
          <a:p>
            <a:r>
              <a:rPr lang="es-ES" dirty="0"/>
              <a:t>Vincular los conceptos o ideas que están relacionados, haciendo uso de líneas interrumpidas por palabras de enlace, tales como (es, según, entre, lleva a, pueden ser,…)</a:t>
            </a:r>
          </a:p>
          <a:p>
            <a:endParaRPr lang="es-ES" dirty="0"/>
          </a:p>
        </p:txBody>
      </p:sp>
      <p:graphicFrame>
        <p:nvGraphicFramePr>
          <p:cNvPr id="4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418710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1162131"/>
      </p:ext>
    </p:extLst>
  </p:cSld>
  <p:clrMapOvr>
    <a:masterClrMapping/>
  </p:clrMapOvr>
  <p:transition>
    <p:zoom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ajes">
  <a:themeElements>
    <a:clrScheme name="Viaje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Viaj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Viajes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837</Words>
  <Application>Microsoft Macintosh PowerPoint</Application>
  <PresentationFormat>Presentación en pantalla (4:3)</PresentationFormat>
  <Paragraphs>103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9" baseType="lpstr">
      <vt:lpstr>Arial</vt:lpstr>
      <vt:lpstr>Berlin Sans FB Demi</vt:lpstr>
      <vt:lpstr>Franklin Gothic Book</vt:lpstr>
      <vt:lpstr>Franklin Gothic Medium</vt:lpstr>
      <vt:lpstr>Wingdings 2</vt:lpstr>
      <vt:lpstr>Viajes</vt:lpstr>
      <vt:lpstr>ORGANIZACIÓN Y TéCNICAS DE ESTUDIO</vt:lpstr>
      <vt:lpstr>ORGANIZACIÓN DEL TIEMPO</vt:lpstr>
      <vt:lpstr>ORGANIZACIÓN DEL ESTUDIO</vt:lpstr>
      <vt:lpstr>Procrastinación:</vt:lpstr>
      <vt:lpstr>procrastinación</vt:lpstr>
      <vt:lpstr>Presentación de PowerPoint</vt:lpstr>
      <vt:lpstr>TÉCNICAS DE ESTUDIO</vt:lpstr>
      <vt:lpstr>MÉTODO PLHER</vt:lpstr>
      <vt:lpstr>para elaborar un mapa conceptual efectivo </vt:lpstr>
      <vt:lpstr>Presentación de PowerPoint</vt:lpstr>
      <vt:lpstr>Presentación de PowerPoint</vt:lpstr>
      <vt:lpstr>MAPA CONCEPTUAL ARAÑA</vt:lpstr>
      <vt:lpstr>MAPA CONCEPTUAL SISTÉMICO</vt:lpstr>
      <vt:lpstr>MAPA MENTAL </vt:lpstr>
      <vt:lpstr>Presentación de PowerPoint</vt:lpstr>
      <vt:lpstr>Presentación de PowerPoint</vt:lpstr>
      <vt:lpstr>Diferencias entre mapas mentales y  mapas conceptuales: </vt:lpstr>
      <vt:lpstr>DIAGRAMA DE FLUJO </vt:lpstr>
      <vt:lpstr>ESQUEMA DE LLAVES</vt:lpstr>
      <vt:lpstr>ESQUEMAS ANALÍTICOS</vt:lpstr>
      <vt:lpstr>CUADRO COMPARATIVO</vt:lpstr>
      <vt:lpstr>SISTEMA DE FICHAS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ORGANIZACIÓN Y TéCNICAS DE ESTUDIO</dc:title>
  <dc:creator>CLAVERIA MACHUCA NICOLE D</dc:creator>
  <cp:lastModifiedBy>CLAVERIA MACHUCA NICOLE D</cp:lastModifiedBy>
  <cp:revision>6</cp:revision>
  <dcterms:created xsi:type="dcterms:W3CDTF">2020-03-26T17:58:54Z</dcterms:created>
  <dcterms:modified xsi:type="dcterms:W3CDTF">2020-03-26T18:32:59Z</dcterms:modified>
</cp:coreProperties>
</file>